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55" r:id="rId2"/>
    <p:sldId id="356" r:id="rId3"/>
    <p:sldId id="357" r:id="rId4"/>
    <p:sldId id="358" r:id="rId5"/>
    <p:sldId id="359" r:id="rId6"/>
    <p:sldId id="360" r:id="rId7"/>
    <p:sldId id="361" r:id="rId8"/>
    <p:sldId id="362" r:id="rId9"/>
    <p:sldId id="363" r:id="rId10"/>
    <p:sldId id="366" r:id="rId11"/>
    <p:sldId id="364" r:id="rId12"/>
    <p:sldId id="365" r:id="rId13"/>
    <p:sldId id="367" r:id="rId14"/>
    <p:sldId id="368" r:id="rId15"/>
    <p:sldId id="369" r:id="rId16"/>
    <p:sldId id="371" r:id="rId17"/>
    <p:sldId id="372" r:id="rId18"/>
    <p:sldId id="373" r:id="rId19"/>
    <p:sldId id="374" r:id="rId20"/>
    <p:sldId id="376" r:id="rId21"/>
    <p:sldId id="375" r:id="rId22"/>
    <p:sldId id="377" r:id="rId23"/>
    <p:sldId id="379" r:id="rId24"/>
    <p:sldId id="378" r:id="rId25"/>
    <p:sldId id="380" r:id="rId26"/>
    <p:sldId id="381" r:id="rId27"/>
    <p:sldId id="3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Gaya Medium 2 - Akse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3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14:24:01.514"/>
    </inkml:context>
    <inkml:brush xml:id="br0">
      <inkml:brushProperty name="width" value="0.035" units="cm"/>
      <inkml:brushProperty name="height" value="0.035" units="cm"/>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14:24:42.296"/>
    </inkml:context>
    <inkml:brush xml:id="br0">
      <inkml:brushProperty name="width" value="0.035" units="cm"/>
      <inkml:brushProperty name="height" value="0.035" units="cm"/>
    </inkml:brush>
  </inkml:definitions>
  <inkml:trace contextRef="#ctx0" brushRef="#br0">0 0 24575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1:25.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1790 790 0,'-1789'-789'0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5T01:11:31.88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5T01:11:51.44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11.005"/>
    </inkml:context>
    <inkml:brush xml:id="br0">
      <inkml:brushProperty name="width" value="0.035" units="cm"/>
      <inkml:brushProperty name="height" value="0.035" units="cm"/>
    </inkml:brush>
  </inkml:definitions>
  <inkml:trace contextRef="#ctx0" brushRef="#br0">0 666 24093,'1499'-665'0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14.896"/>
    </inkml:context>
    <inkml:brush xml:id="br0">
      <inkml:brushProperty name="width" value="0.035" units="cm"/>
      <inkml:brushProperty name="height" value="0.035" units="cm"/>
    </inkml:brush>
  </inkml:definitions>
  <inkml:trace contextRef="#ctx0" brushRef="#br0">1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17.040"/>
    </inkml:context>
    <inkml:brush xml:id="br0">
      <inkml:brushProperty name="width" value="0.035" units="cm"/>
      <inkml:brushProperty name="height" value="0.035" units="cm"/>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21.578"/>
    </inkml:context>
    <inkml:brush xml:id="br0">
      <inkml:brushProperty name="width" value="0.035" units="cm"/>
      <inkml:brushProperty name="height" value="0.035" units="cm"/>
    </inkml:brush>
  </inkml:definitions>
  <inkml:trace contextRef="#ctx0" brushRef="#br0">0 0 24575,'39'3'0,"-1"2"0,0 2 0,0 1 0,-1 2 0,64 26 0,-17-8 0,-63-21 0,-1 1 0,0 0 0,0 2 0,22 13 0,-33-17 0,0 1 0,0 0 0,-1 0 0,0 1 0,0 0 0,-1 0 0,0 1 0,0 0 0,10 19 0,-16-26 0,0 0 0,1-1 0,-1 1 0,0 0 0,0 0 0,0 0 0,-1 0 0,1 0 0,0 0 0,-1 0 0,1 0 0,-1 0 0,0 0 0,0 0 0,0 0 0,0 0 0,0 0 0,0 0 0,0 0 0,-1 0 0,1 0 0,-1 0 0,1 0 0,-1 0 0,0 0 0,0 0 0,0 0 0,0 0 0,0 0 0,0-1 0,-1 1 0,1-1 0,-1 1 0,1-1 0,-1 1 0,1-1 0,-1 0 0,0 1 0,1-1 0,-1 0 0,0 0 0,0-1 0,0 1 0,-4 1 0,-3 0 0,0 1 0,-1-2 0,1 0 0,-1 0 0,0 0 0,1-1 0,-1-1 0,-15-2 0,11 0-136,-1-1-1,2-1 1,-1 0-1,0-1 1,1 0-1,0-1 1,1 0-1,-1-1 0,-19-18 1,5 5-6690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24"/>
    </inkml:context>
    <inkml:brush xml:id="br0">
      <inkml:brushProperty name="width" value="0.035" units="cm"/>
      <inkml:brushProperty name="height" value="0.035" units="cm"/>
    </inkml:brush>
  </inkml:definitions>
  <inkml:trace contextRef="#ctx0" brushRef="#br0">0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24.781"/>
    </inkml:context>
    <inkml:brush xml:id="br0">
      <inkml:brushProperty name="width" value="0.035" units="cm"/>
      <inkml:brushProperty name="height" value="0.03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14:24:12.287"/>
    </inkml:context>
    <inkml:brush xml:id="br0">
      <inkml:brushProperty name="width" value="0.035" units="cm"/>
      <inkml:brushProperty name="height" value="0.035" units="cm"/>
    </inkml:brush>
  </inkml:definitions>
  <inkml:trace contextRef="#ctx0" brushRef="#br0">1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26.829"/>
    </inkml:context>
    <inkml:brush xml:id="br0">
      <inkml:brushProperty name="width" value="0.035" units="cm"/>
      <inkml:brushProperty name="height" value="0.035" units="cm"/>
    </inkml:brush>
  </inkml:definitions>
  <inkml:trace contextRef="#ctx0" brushRef="#br0">1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30.908"/>
    </inkml:context>
    <inkml:brush xml:id="br0">
      <inkml:brushProperty name="width" value="0.035" units="cm"/>
      <inkml:brushProperty name="height" value="0.035" units="cm"/>
    </inkml:brush>
  </inkml:definitions>
  <inkml:trace contextRef="#ctx0" brushRef="#br0">1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32.377"/>
    </inkml:context>
    <inkml:brush xml:id="br0">
      <inkml:brushProperty name="width" value="0.035" units="cm"/>
      <inkml:brushProperty name="height" value="0.035" units="cm"/>
    </inkml:brush>
  </inkml:definitions>
  <inkml:trace contextRef="#ctx0" brushRef="#br0">0 1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32.642"/>
    </inkml:context>
    <inkml:brush xml:id="br0">
      <inkml:brushProperty name="width" value="0.035" units="cm"/>
      <inkml:brushProperty name="height" value="0.035" units="cm"/>
    </inkml:brush>
  </inkml:definitions>
  <inkml:trace contextRef="#ctx0" brushRef="#br0">0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45.476"/>
    </inkml:context>
    <inkml:brush xml:id="br0">
      <inkml:brushProperty name="width" value="0.035" units="cm"/>
      <inkml:brushProperty name="height" value="0.035" units="cm"/>
      <inkml:brushProperty name="color" value="#5B2D90"/>
    </inkml:brush>
  </inkml:definitions>
  <inkml:trace contextRef="#ctx0" brushRef="#br0">0 0 24093,'0'1084'0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48.914"/>
    </inkml:context>
    <inkml:brush xml:id="br0">
      <inkml:brushProperty name="width" value="0.035" units="cm"/>
      <inkml:brushProperty name="height" value="0.035" units="cm"/>
      <inkml:brushProperty name="color" value="#5B2D90"/>
    </inkml:brush>
  </inkml:definitions>
  <inkml:trace contextRef="#ctx0" brushRef="#br0">0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52.316"/>
    </inkml:context>
    <inkml:brush xml:id="br0">
      <inkml:brushProperty name="width" value="0.035" units="cm"/>
      <inkml:brushProperty name="height" value="0.035" units="cm"/>
      <inkml:brushProperty name="color" value="#5B2D90"/>
    </inkml:brush>
  </inkml:definitions>
  <inkml:trace contextRef="#ctx0" brushRef="#br0">1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54.163"/>
    </inkml:context>
    <inkml:brush xml:id="br0">
      <inkml:brushProperty name="width" value="0.035" units="cm"/>
      <inkml:brushProperty name="height" value="0.035" units="cm"/>
      <inkml:brushProperty name="color" value="#5B2D90"/>
    </inkml:brush>
  </inkml:definitions>
  <inkml:trace contextRef="#ctx0" brushRef="#br0">1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54.400"/>
    </inkml:context>
    <inkml:brush xml:id="br0">
      <inkml:brushProperty name="width" value="0.035" units="cm"/>
      <inkml:brushProperty name="height" value="0.035" units="cm"/>
      <inkml:brushProperty name="color" value="#5B2D90"/>
    </inkml:brush>
  </inkml:definitions>
  <inkml:trace contextRef="#ctx0" brushRef="#br0">1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54.949"/>
    </inkml:context>
    <inkml:brush xml:id="br0">
      <inkml:brushProperty name="width" value="0.035" units="cm"/>
      <inkml:brushProperty name="height" value="0.035" units="cm"/>
      <inkml:brushProperty name="color" value="#5B2D90"/>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14:24:13.102"/>
    </inkml:context>
    <inkml:brush xml:id="br0">
      <inkml:brushProperty name="width" value="0.035" units="cm"/>
      <inkml:brushProperty name="height" value="0.035" units="cm"/>
    </inkml:brush>
  </inkml:definitions>
  <inkml:trace contextRef="#ctx0" brushRef="#br0">1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2:55.215"/>
    </inkml:context>
    <inkml:brush xml:id="br0">
      <inkml:brushProperty name="width" value="0.035" units="cm"/>
      <inkml:brushProperty name="height" value="0.035" units="cm"/>
      <inkml:brushProperty name="color" value="#5B2D90"/>
    </inkml:brush>
  </inkml:definitions>
  <inkml:trace contextRef="#ctx0" brushRef="#br0">1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3:06.804"/>
    </inkml:context>
    <inkml:brush xml:id="br0">
      <inkml:brushProperty name="width" value="0.035" units="cm"/>
      <inkml:brushProperty name="height" value="0.035" units="cm"/>
      <inkml:brushProperty name="color" value="#5B2D90"/>
    </inkml:brush>
  </inkml:definitions>
  <inkml:trace contextRef="#ctx0" brushRef="#br0">1 0 24575,'54'1'0,"0"2"0,78 15 0,-100-12 0,0 3 0,-1 0 0,0 2 0,-1 1 0,41 23 0,-8-3 0,78 29 0,-11-6 0,153 58 0,-91-11 0,-175-93 0,1-2 0,0 0 0,26 5 0,-31-9 0,1 0 0,-1 2 0,0-1 0,0 1 0,0 1 0,-1 1 0,0-1 0,13 11 0,-10-3 0,0 1 0,24 32 0,-26-30 0,1 0 0,24 21 0,-38-38-1,10 10-151,1-1 1,0 0-1,0 0 1,1-1-1,0-1 1,0 0-1,0-1 1,16 5-1,3-3-6674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3:08.281"/>
    </inkml:context>
    <inkml:brush xml:id="br0">
      <inkml:brushProperty name="width" value="0.035" units="cm"/>
      <inkml:brushProperty name="height" value="0.035" units="cm"/>
      <inkml:brushProperty name="color" value="#5B2D90"/>
    </inkml:brush>
  </inkml:definitions>
  <inkml:trace contextRef="#ctx0" brushRef="#br0">0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3:19.088"/>
    </inkml:context>
    <inkml:brush xml:id="br0">
      <inkml:brushProperty name="width" value="0.035" units="cm"/>
      <inkml:brushProperty name="height" value="0.035" units="cm"/>
      <inkml:brushProperty name="color" value="#5B2D90"/>
    </inkml:brush>
  </inkml:definitions>
  <inkml:trace contextRef="#ctx0" brushRef="#br0">1 1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3:19.826"/>
    </inkml:context>
    <inkml:brush xml:id="br0">
      <inkml:brushProperty name="width" value="0.035" units="cm"/>
      <inkml:brushProperty name="height" value="0.035" units="cm"/>
      <inkml:brushProperty name="color" value="#5B2D90"/>
    </inkml:brush>
  </inkml:definitions>
  <inkml:trace contextRef="#ctx0" brushRef="#br0">0 0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3:20.834"/>
    </inkml:context>
    <inkml:brush xml:id="br0">
      <inkml:brushProperty name="width" value="0.035" units="cm"/>
      <inkml:brushProperty name="height" value="0.035" units="cm"/>
      <inkml:brushProperty name="color" value="#5B2D90"/>
    </inkml:brush>
  </inkml:definitions>
  <inkml:trace contextRef="#ctx0" brushRef="#br0">0 0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5T01:13:22.217"/>
    </inkml:context>
    <inkml:brush xml:id="br0">
      <inkml:brushProperty name="width" value="0.035" units="cm"/>
      <inkml:brushProperty name="height" value="0.035" units="cm"/>
      <inkml:brushProperty name="color" value="#5B2D90"/>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14:24:19.495"/>
    </inkml:context>
    <inkml:brush xml:id="br0">
      <inkml:brushProperty name="width" value="0.035" units="cm"/>
      <inkml:brushProperty name="height" value="0.035" units="cm"/>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14:24:22.989"/>
    </inkml:context>
    <inkml:brush xml:id="br0">
      <inkml:brushProperty name="width" value="0.035" units="cm"/>
      <inkml:brushProperty name="height" value="0.035" units="cm"/>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14:24:29.487"/>
    </inkml:context>
    <inkml:brush xml:id="br0">
      <inkml:brushProperty name="width" value="0.035" units="cm"/>
      <inkml:brushProperty name="height" value="0.035" units="cm"/>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14:24:30.311"/>
    </inkml:context>
    <inkml:brush xml:id="br0">
      <inkml:brushProperty name="width" value="0.035" units="cm"/>
      <inkml:brushProperty name="height" value="0.035" units="cm"/>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14:24:31.065"/>
    </inkml:context>
    <inkml:brush xml:id="br0">
      <inkml:brushProperty name="width" value="0.035" units="cm"/>
      <inkml:brushProperty name="height" value="0.035" units="cm"/>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14:24:41.574"/>
    </inkml:context>
    <inkml:brush xml:id="br0">
      <inkml:brushProperty name="width" value="0.035" units="cm"/>
      <inkml:brushProperty name="height" value="0.03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Tampungan Tangga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8A7AE-0215-4FB3-94A3-E638062CE577}" type="datetimeFigureOut">
              <a:rPr lang="en-ID" smtClean="0"/>
              <a:t>15/02/2025</a:t>
            </a:fld>
            <a:endParaRPr lang="en-ID"/>
          </a:p>
        </p:txBody>
      </p:sp>
      <p:sp>
        <p:nvSpPr>
          <p:cNvPr id="4" name="Tampungan Gambar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Tampungan Catatan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ID"/>
          </a:p>
        </p:txBody>
      </p:sp>
      <p:sp>
        <p:nvSpPr>
          <p:cNvPr id="6" name="Tampungan Ka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Tampungan Nomor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5EDE8-4ECE-4A51-AA40-27B197D560C3}" type="slidenum">
              <a:rPr lang="en-ID" smtClean="0"/>
              <a:t>‹#›</a:t>
            </a:fld>
            <a:endParaRPr lang="en-ID"/>
          </a:p>
        </p:txBody>
      </p:sp>
    </p:spTree>
    <p:extLst>
      <p:ext uri="{BB962C8B-B14F-4D97-AF65-F5344CB8AC3E}">
        <p14:creationId xmlns:p14="http://schemas.microsoft.com/office/powerpoint/2010/main" val="407803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en-ID" dirty="0"/>
          </a:p>
        </p:txBody>
      </p:sp>
      <p:sp>
        <p:nvSpPr>
          <p:cNvPr id="4" name="Tampungan Nomor Slide 3"/>
          <p:cNvSpPr>
            <a:spLocks noGrp="1"/>
          </p:cNvSpPr>
          <p:nvPr>
            <p:ph type="sldNum" sz="quarter" idx="5"/>
          </p:nvPr>
        </p:nvSpPr>
        <p:spPr/>
        <p:txBody>
          <a:bodyPr/>
          <a:lstStyle/>
          <a:p>
            <a:fld id="{0495EDE8-4ECE-4A51-AA40-27B197D560C3}" type="slidenum">
              <a:rPr lang="en-ID" smtClean="0"/>
              <a:t>3</a:t>
            </a:fld>
            <a:endParaRPr lang="en-ID"/>
          </a:p>
        </p:txBody>
      </p:sp>
    </p:spTree>
    <p:extLst>
      <p:ext uri="{BB962C8B-B14F-4D97-AF65-F5344CB8AC3E}">
        <p14:creationId xmlns:p14="http://schemas.microsoft.com/office/powerpoint/2010/main" val="174545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72AE6-112F-ACB1-AF8A-9350102F08E8}"/>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4C3A8292-0EB6-408C-A443-6AB84DECD473}"/>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68D7C4B5-8044-7946-3BBA-B4F83AA1DF67}"/>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6E6F3668-7559-B18A-9021-37355B07DD3F}"/>
              </a:ext>
            </a:extLst>
          </p:cNvPr>
          <p:cNvSpPr>
            <a:spLocks noGrp="1"/>
          </p:cNvSpPr>
          <p:nvPr>
            <p:ph type="sldNum" sz="quarter" idx="5"/>
          </p:nvPr>
        </p:nvSpPr>
        <p:spPr/>
        <p:txBody>
          <a:bodyPr/>
          <a:lstStyle/>
          <a:p>
            <a:fld id="{0495EDE8-4ECE-4A51-AA40-27B197D560C3}" type="slidenum">
              <a:rPr lang="en-ID" smtClean="0"/>
              <a:t>12</a:t>
            </a:fld>
            <a:endParaRPr lang="en-ID"/>
          </a:p>
        </p:txBody>
      </p:sp>
    </p:spTree>
    <p:extLst>
      <p:ext uri="{BB962C8B-B14F-4D97-AF65-F5344CB8AC3E}">
        <p14:creationId xmlns:p14="http://schemas.microsoft.com/office/powerpoint/2010/main" val="2300552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36F58-9EE1-F12C-BEC8-FA3C3BEB74CF}"/>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C2C48AF0-5374-07E4-C1F5-496D8054DC4A}"/>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2D381EE0-62B2-2B04-4520-3A6B5B5906A5}"/>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190A4648-8185-371A-CDA3-64F7DFAA6C95}"/>
              </a:ext>
            </a:extLst>
          </p:cNvPr>
          <p:cNvSpPr>
            <a:spLocks noGrp="1"/>
          </p:cNvSpPr>
          <p:nvPr>
            <p:ph type="sldNum" sz="quarter" idx="5"/>
          </p:nvPr>
        </p:nvSpPr>
        <p:spPr/>
        <p:txBody>
          <a:bodyPr/>
          <a:lstStyle/>
          <a:p>
            <a:fld id="{0495EDE8-4ECE-4A51-AA40-27B197D560C3}" type="slidenum">
              <a:rPr lang="en-ID" smtClean="0"/>
              <a:t>13</a:t>
            </a:fld>
            <a:endParaRPr lang="en-ID"/>
          </a:p>
        </p:txBody>
      </p:sp>
    </p:spTree>
    <p:extLst>
      <p:ext uri="{BB962C8B-B14F-4D97-AF65-F5344CB8AC3E}">
        <p14:creationId xmlns:p14="http://schemas.microsoft.com/office/powerpoint/2010/main" val="1818677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3A6C4-27B5-8207-BA7A-4929A646506C}"/>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F6C58CA9-FBAA-380F-CE8F-206DD6D15E02}"/>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92A10F05-3CE4-68B7-34EA-50D74F9495B3}"/>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0B533EDF-3758-4418-77BC-DD37BB9444E4}"/>
              </a:ext>
            </a:extLst>
          </p:cNvPr>
          <p:cNvSpPr>
            <a:spLocks noGrp="1"/>
          </p:cNvSpPr>
          <p:nvPr>
            <p:ph type="sldNum" sz="quarter" idx="5"/>
          </p:nvPr>
        </p:nvSpPr>
        <p:spPr/>
        <p:txBody>
          <a:bodyPr/>
          <a:lstStyle/>
          <a:p>
            <a:fld id="{0495EDE8-4ECE-4A51-AA40-27B197D560C3}" type="slidenum">
              <a:rPr lang="en-ID" smtClean="0"/>
              <a:t>14</a:t>
            </a:fld>
            <a:endParaRPr lang="en-ID"/>
          </a:p>
        </p:txBody>
      </p:sp>
    </p:spTree>
    <p:extLst>
      <p:ext uri="{BB962C8B-B14F-4D97-AF65-F5344CB8AC3E}">
        <p14:creationId xmlns:p14="http://schemas.microsoft.com/office/powerpoint/2010/main" val="323397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C8D93-15FF-5F3F-1F72-DD1669A6C0D3}"/>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C18A1A6A-6500-B3C9-1EE5-22146AB5E379}"/>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84B64C39-E93D-C842-6501-75BCFD5B0F1C}"/>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8373D740-3803-C00F-BE12-4C3E5755407A}"/>
              </a:ext>
            </a:extLst>
          </p:cNvPr>
          <p:cNvSpPr>
            <a:spLocks noGrp="1"/>
          </p:cNvSpPr>
          <p:nvPr>
            <p:ph type="sldNum" sz="quarter" idx="5"/>
          </p:nvPr>
        </p:nvSpPr>
        <p:spPr/>
        <p:txBody>
          <a:bodyPr/>
          <a:lstStyle/>
          <a:p>
            <a:fld id="{0495EDE8-4ECE-4A51-AA40-27B197D560C3}" type="slidenum">
              <a:rPr lang="en-ID" smtClean="0"/>
              <a:t>15</a:t>
            </a:fld>
            <a:endParaRPr lang="en-ID"/>
          </a:p>
        </p:txBody>
      </p:sp>
    </p:spTree>
    <p:extLst>
      <p:ext uri="{BB962C8B-B14F-4D97-AF65-F5344CB8AC3E}">
        <p14:creationId xmlns:p14="http://schemas.microsoft.com/office/powerpoint/2010/main" val="4055424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0B0DE-5052-DC21-5CAC-8FBFF0E1B4D9}"/>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92453746-8B81-1371-B72E-CA67A2A1C68C}"/>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59943C5B-E9DD-E6A7-A0CC-DC1FD451805D}"/>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F3B6E241-45F8-E17E-E4E3-EAA7A80BA660}"/>
              </a:ext>
            </a:extLst>
          </p:cNvPr>
          <p:cNvSpPr>
            <a:spLocks noGrp="1"/>
          </p:cNvSpPr>
          <p:nvPr>
            <p:ph type="sldNum" sz="quarter" idx="5"/>
          </p:nvPr>
        </p:nvSpPr>
        <p:spPr/>
        <p:txBody>
          <a:bodyPr/>
          <a:lstStyle/>
          <a:p>
            <a:fld id="{0495EDE8-4ECE-4A51-AA40-27B197D560C3}" type="slidenum">
              <a:rPr lang="en-ID" smtClean="0"/>
              <a:t>16</a:t>
            </a:fld>
            <a:endParaRPr lang="en-ID"/>
          </a:p>
        </p:txBody>
      </p:sp>
    </p:spTree>
    <p:extLst>
      <p:ext uri="{BB962C8B-B14F-4D97-AF65-F5344CB8AC3E}">
        <p14:creationId xmlns:p14="http://schemas.microsoft.com/office/powerpoint/2010/main" val="1796795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3579E-1910-F57A-98B1-F7CDC0FCDB67}"/>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E6878E09-E7B6-7273-E2AC-A1542D8C419A}"/>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47120E0F-0C09-A933-512F-1E3A3B1E957C}"/>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7AB56155-5FD9-5754-C7BF-CFC88D90B40A}"/>
              </a:ext>
            </a:extLst>
          </p:cNvPr>
          <p:cNvSpPr>
            <a:spLocks noGrp="1"/>
          </p:cNvSpPr>
          <p:nvPr>
            <p:ph type="sldNum" sz="quarter" idx="5"/>
          </p:nvPr>
        </p:nvSpPr>
        <p:spPr/>
        <p:txBody>
          <a:bodyPr/>
          <a:lstStyle/>
          <a:p>
            <a:fld id="{0495EDE8-4ECE-4A51-AA40-27B197D560C3}" type="slidenum">
              <a:rPr lang="en-ID" smtClean="0"/>
              <a:t>17</a:t>
            </a:fld>
            <a:endParaRPr lang="en-ID"/>
          </a:p>
        </p:txBody>
      </p:sp>
    </p:spTree>
    <p:extLst>
      <p:ext uri="{BB962C8B-B14F-4D97-AF65-F5344CB8AC3E}">
        <p14:creationId xmlns:p14="http://schemas.microsoft.com/office/powerpoint/2010/main" val="254469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85255-F66E-B9AD-34EF-1B2810038D1B}"/>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025D683F-FDB4-F0CD-7A3C-B782DDB4D07A}"/>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B0BDF69C-4D66-868B-C859-7205ED74BF61}"/>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E1DD8C52-FED9-BE3C-E510-4E6D5F5C0556}"/>
              </a:ext>
            </a:extLst>
          </p:cNvPr>
          <p:cNvSpPr>
            <a:spLocks noGrp="1"/>
          </p:cNvSpPr>
          <p:nvPr>
            <p:ph type="sldNum" sz="quarter" idx="5"/>
          </p:nvPr>
        </p:nvSpPr>
        <p:spPr/>
        <p:txBody>
          <a:bodyPr/>
          <a:lstStyle/>
          <a:p>
            <a:fld id="{0495EDE8-4ECE-4A51-AA40-27B197D560C3}" type="slidenum">
              <a:rPr lang="en-ID" smtClean="0"/>
              <a:t>18</a:t>
            </a:fld>
            <a:endParaRPr lang="en-ID"/>
          </a:p>
        </p:txBody>
      </p:sp>
    </p:spTree>
    <p:extLst>
      <p:ext uri="{BB962C8B-B14F-4D97-AF65-F5344CB8AC3E}">
        <p14:creationId xmlns:p14="http://schemas.microsoft.com/office/powerpoint/2010/main" val="1903777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7645C-9455-B49D-FED1-610EE8D86783}"/>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B2E427C4-17C8-173F-B63E-271AEDC92289}"/>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36B6C23D-BC3B-6925-F5DE-2B57F3034F3E}"/>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20736E1D-5369-9E10-31CE-4A438C9CA014}"/>
              </a:ext>
            </a:extLst>
          </p:cNvPr>
          <p:cNvSpPr>
            <a:spLocks noGrp="1"/>
          </p:cNvSpPr>
          <p:nvPr>
            <p:ph type="sldNum" sz="quarter" idx="5"/>
          </p:nvPr>
        </p:nvSpPr>
        <p:spPr/>
        <p:txBody>
          <a:bodyPr/>
          <a:lstStyle/>
          <a:p>
            <a:fld id="{0495EDE8-4ECE-4A51-AA40-27B197D560C3}" type="slidenum">
              <a:rPr lang="en-ID" smtClean="0"/>
              <a:t>19</a:t>
            </a:fld>
            <a:endParaRPr lang="en-ID"/>
          </a:p>
        </p:txBody>
      </p:sp>
    </p:spTree>
    <p:extLst>
      <p:ext uri="{BB962C8B-B14F-4D97-AF65-F5344CB8AC3E}">
        <p14:creationId xmlns:p14="http://schemas.microsoft.com/office/powerpoint/2010/main" val="1817514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49EEC-A57D-C15D-5496-A52B34E432FD}"/>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705C15C9-BF3F-901C-AE90-A1D540E3639B}"/>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8EE87193-9172-E577-639E-318BB944D543}"/>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1A235824-D2DB-48FA-48D5-FC544F6F4750}"/>
              </a:ext>
            </a:extLst>
          </p:cNvPr>
          <p:cNvSpPr>
            <a:spLocks noGrp="1"/>
          </p:cNvSpPr>
          <p:nvPr>
            <p:ph type="sldNum" sz="quarter" idx="5"/>
          </p:nvPr>
        </p:nvSpPr>
        <p:spPr/>
        <p:txBody>
          <a:bodyPr/>
          <a:lstStyle/>
          <a:p>
            <a:fld id="{0495EDE8-4ECE-4A51-AA40-27B197D560C3}" type="slidenum">
              <a:rPr lang="en-ID" smtClean="0"/>
              <a:t>20</a:t>
            </a:fld>
            <a:endParaRPr lang="en-ID"/>
          </a:p>
        </p:txBody>
      </p:sp>
    </p:spTree>
    <p:extLst>
      <p:ext uri="{BB962C8B-B14F-4D97-AF65-F5344CB8AC3E}">
        <p14:creationId xmlns:p14="http://schemas.microsoft.com/office/powerpoint/2010/main" val="156100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2F361-EF4C-FC57-0991-EA86DFB71E6B}"/>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0A2C1505-6BFA-DAFE-9F12-E1B2E20FFFE0}"/>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1695AA1A-1723-4B8C-F7B9-602121FFC34C}"/>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B6A6BCB2-5A6B-7141-C6B4-338C748B26F9}"/>
              </a:ext>
            </a:extLst>
          </p:cNvPr>
          <p:cNvSpPr>
            <a:spLocks noGrp="1"/>
          </p:cNvSpPr>
          <p:nvPr>
            <p:ph type="sldNum" sz="quarter" idx="5"/>
          </p:nvPr>
        </p:nvSpPr>
        <p:spPr/>
        <p:txBody>
          <a:bodyPr/>
          <a:lstStyle/>
          <a:p>
            <a:fld id="{0495EDE8-4ECE-4A51-AA40-27B197D560C3}" type="slidenum">
              <a:rPr lang="en-ID" smtClean="0"/>
              <a:t>21</a:t>
            </a:fld>
            <a:endParaRPr lang="en-ID"/>
          </a:p>
        </p:txBody>
      </p:sp>
    </p:spTree>
    <p:extLst>
      <p:ext uri="{BB962C8B-B14F-4D97-AF65-F5344CB8AC3E}">
        <p14:creationId xmlns:p14="http://schemas.microsoft.com/office/powerpoint/2010/main" val="190872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6FB1B-C496-BB16-F06A-1328A1A0D199}"/>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00F0004D-9BD2-3715-742F-39C530E59D05}"/>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F0F5BC23-411E-356E-9DFD-3A0426997DF1}"/>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DDC94DAB-DCC8-F332-3945-1196B357DAA9}"/>
              </a:ext>
            </a:extLst>
          </p:cNvPr>
          <p:cNvSpPr>
            <a:spLocks noGrp="1"/>
          </p:cNvSpPr>
          <p:nvPr>
            <p:ph type="sldNum" sz="quarter" idx="5"/>
          </p:nvPr>
        </p:nvSpPr>
        <p:spPr/>
        <p:txBody>
          <a:bodyPr/>
          <a:lstStyle/>
          <a:p>
            <a:fld id="{0495EDE8-4ECE-4A51-AA40-27B197D560C3}" type="slidenum">
              <a:rPr lang="en-ID" smtClean="0"/>
              <a:t>4</a:t>
            </a:fld>
            <a:endParaRPr lang="en-ID"/>
          </a:p>
        </p:txBody>
      </p:sp>
    </p:spTree>
    <p:extLst>
      <p:ext uri="{BB962C8B-B14F-4D97-AF65-F5344CB8AC3E}">
        <p14:creationId xmlns:p14="http://schemas.microsoft.com/office/powerpoint/2010/main" val="1415078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6F8A7-68C6-E057-BE74-DA60FBA0441D}"/>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94B7D2BC-66CD-9AE9-281E-6964CE32D929}"/>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1F6D72B9-2588-75F2-08C2-915A3A7E2E5B}"/>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56D82FAF-9CB1-A956-E205-C7773BC1140D}"/>
              </a:ext>
            </a:extLst>
          </p:cNvPr>
          <p:cNvSpPr>
            <a:spLocks noGrp="1"/>
          </p:cNvSpPr>
          <p:nvPr>
            <p:ph type="sldNum" sz="quarter" idx="5"/>
          </p:nvPr>
        </p:nvSpPr>
        <p:spPr/>
        <p:txBody>
          <a:bodyPr/>
          <a:lstStyle/>
          <a:p>
            <a:fld id="{0495EDE8-4ECE-4A51-AA40-27B197D560C3}" type="slidenum">
              <a:rPr lang="en-ID" smtClean="0"/>
              <a:t>22</a:t>
            </a:fld>
            <a:endParaRPr lang="en-ID"/>
          </a:p>
        </p:txBody>
      </p:sp>
    </p:spTree>
    <p:extLst>
      <p:ext uri="{BB962C8B-B14F-4D97-AF65-F5344CB8AC3E}">
        <p14:creationId xmlns:p14="http://schemas.microsoft.com/office/powerpoint/2010/main" val="1550984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B29F1-287B-545E-ED9D-F39B5CCB61B8}"/>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871B8EFD-E458-FBB3-1994-63CD572D08FF}"/>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0CB858E1-E56C-046E-CCC7-5A258E9B7073}"/>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CFA5012D-EA9C-31A6-77EA-975F9D2652CB}"/>
              </a:ext>
            </a:extLst>
          </p:cNvPr>
          <p:cNvSpPr>
            <a:spLocks noGrp="1"/>
          </p:cNvSpPr>
          <p:nvPr>
            <p:ph type="sldNum" sz="quarter" idx="5"/>
          </p:nvPr>
        </p:nvSpPr>
        <p:spPr/>
        <p:txBody>
          <a:bodyPr/>
          <a:lstStyle/>
          <a:p>
            <a:fld id="{0495EDE8-4ECE-4A51-AA40-27B197D560C3}" type="slidenum">
              <a:rPr lang="en-ID" smtClean="0"/>
              <a:t>23</a:t>
            </a:fld>
            <a:endParaRPr lang="en-ID"/>
          </a:p>
        </p:txBody>
      </p:sp>
    </p:spTree>
    <p:extLst>
      <p:ext uri="{BB962C8B-B14F-4D97-AF65-F5344CB8AC3E}">
        <p14:creationId xmlns:p14="http://schemas.microsoft.com/office/powerpoint/2010/main" val="1489209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4DCFE-BF8D-1094-A884-6D8BD88FD86C}"/>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D85ACC48-883F-393A-9E9C-EFD12250FA87}"/>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61BC0E16-0B3B-6922-86F2-C402E9B2AB63}"/>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BB554B38-4D6D-AFD7-3852-CB671F4FDCA4}"/>
              </a:ext>
            </a:extLst>
          </p:cNvPr>
          <p:cNvSpPr>
            <a:spLocks noGrp="1"/>
          </p:cNvSpPr>
          <p:nvPr>
            <p:ph type="sldNum" sz="quarter" idx="5"/>
          </p:nvPr>
        </p:nvSpPr>
        <p:spPr/>
        <p:txBody>
          <a:bodyPr/>
          <a:lstStyle/>
          <a:p>
            <a:fld id="{0495EDE8-4ECE-4A51-AA40-27B197D560C3}" type="slidenum">
              <a:rPr lang="en-ID" smtClean="0"/>
              <a:t>24</a:t>
            </a:fld>
            <a:endParaRPr lang="en-ID"/>
          </a:p>
        </p:txBody>
      </p:sp>
    </p:spTree>
    <p:extLst>
      <p:ext uri="{BB962C8B-B14F-4D97-AF65-F5344CB8AC3E}">
        <p14:creationId xmlns:p14="http://schemas.microsoft.com/office/powerpoint/2010/main" val="3865929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81FC2-B3A1-CA26-DB70-AAB8D806C7A4}"/>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EE57D0C9-F52C-8700-8E71-B528F584E5B7}"/>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A133A8D6-9EFC-356E-A501-2E589EA74C4A}"/>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3ABA805F-64C3-C1CB-7B08-CED2C24D360B}"/>
              </a:ext>
            </a:extLst>
          </p:cNvPr>
          <p:cNvSpPr>
            <a:spLocks noGrp="1"/>
          </p:cNvSpPr>
          <p:nvPr>
            <p:ph type="sldNum" sz="quarter" idx="5"/>
          </p:nvPr>
        </p:nvSpPr>
        <p:spPr/>
        <p:txBody>
          <a:bodyPr/>
          <a:lstStyle/>
          <a:p>
            <a:fld id="{0495EDE8-4ECE-4A51-AA40-27B197D560C3}" type="slidenum">
              <a:rPr lang="en-ID" smtClean="0"/>
              <a:t>25</a:t>
            </a:fld>
            <a:endParaRPr lang="en-ID"/>
          </a:p>
        </p:txBody>
      </p:sp>
    </p:spTree>
    <p:extLst>
      <p:ext uri="{BB962C8B-B14F-4D97-AF65-F5344CB8AC3E}">
        <p14:creationId xmlns:p14="http://schemas.microsoft.com/office/powerpoint/2010/main" val="4022089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32054-1658-2BFB-F378-A4321FC90CAB}"/>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7ACBC757-4808-F060-3A99-5EA52EE619F4}"/>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3E2058F9-5EDE-2FE5-E163-639C6BB9BE80}"/>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F3F43EE3-B413-7B4B-E1E9-5CA85FD9AEE2}"/>
              </a:ext>
            </a:extLst>
          </p:cNvPr>
          <p:cNvSpPr>
            <a:spLocks noGrp="1"/>
          </p:cNvSpPr>
          <p:nvPr>
            <p:ph type="sldNum" sz="quarter" idx="5"/>
          </p:nvPr>
        </p:nvSpPr>
        <p:spPr/>
        <p:txBody>
          <a:bodyPr/>
          <a:lstStyle/>
          <a:p>
            <a:fld id="{0495EDE8-4ECE-4A51-AA40-27B197D560C3}" type="slidenum">
              <a:rPr lang="en-ID" smtClean="0"/>
              <a:t>26</a:t>
            </a:fld>
            <a:endParaRPr lang="en-ID"/>
          </a:p>
        </p:txBody>
      </p:sp>
    </p:spTree>
    <p:extLst>
      <p:ext uri="{BB962C8B-B14F-4D97-AF65-F5344CB8AC3E}">
        <p14:creationId xmlns:p14="http://schemas.microsoft.com/office/powerpoint/2010/main" val="2004270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EBB34-9296-056D-9519-D7AB548B6F26}"/>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635245C2-D1DA-A4E4-759C-3C42004B4F92}"/>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AD44EFDE-E118-62C1-9BE0-FCD077E4D76F}"/>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28F51790-FCDC-B153-3B5A-8A131B4E6BBF}"/>
              </a:ext>
            </a:extLst>
          </p:cNvPr>
          <p:cNvSpPr>
            <a:spLocks noGrp="1"/>
          </p:cNvSpPr>
          <p:nvPr>
            <p:ph type="sldNum" sz="quarter" idx="5"/>
          </p:nvPr>
        </p:nvSpPr>
        <p:spPr/>
        <p:txBody>
          <a:bodyPr/>
          <a:lstStyle/>
          <a:p>
            <a:fld id="{0495EDE8-4ECE-4A51-AA40-27B197D560C3}" type="slidenum">
              <a:rPr lang="en-ID" smtClean="0"/>
              <a:t>27</a:t>
            </a:fld>
            <a:endParaRPr lang="en-ID"/>
          </a:p>
        </p:txBody>
      </p:sp>
    </p:spTree>
    <p:extLst>
      <p:ext uri="{BB962C8B-B14F-4D97-AF65-F5344CB8AC3E}">
        <p14:creationId xmlns:p14="http://schemas.microsoft.com/office/powerpoint/2010/main" val="23384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44D96-943E-1882-7218-E7172186F912}"/>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32BF1CA5-0689-BA33-CEFB-75F906A8C6C9}"/>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31CE1C77-7BEF-E18B-79B8-A706AAFCAA38}"/>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D9802702-0B99-3090-1243-E5EBD8639795}"/>
              </a:ext>
            </a:extLst>
          </p:cNvPr>
          <p:cNvSpPr>
            <a:spLocks noGrp="1"/>
          </p:cNvSpPr>
          <p:nvPr>
            <p:ph type="sldNum" sz="quarter" idx="5"/>
          </p:nvPr>
        </p:nvSpPr>
        <p:spPr/>
        <p:txBody>
          <a:bodyPr/>
          <a:lstStyle/>
          <a:p>
            <a:fld id="{0495EDE8-4ECE-4A51-AA40-27B197D560C3}" type="slidenum">
              <a:rPr lang="en-ID" smtClean="0"/>
              <a:t>5</a:t>
            </a:fld>
            <a:endParaRPr lang="en-ID"/>
          </a:p>
        </p:txBody>
      </p:sp>
    </p:spTree>
    <p:extLst>
      <p:ext uri="{BB962C8B-B14F-4D97-AF65-F5344CB8AC3E}">
        <p14:creationId xmlns:p14="http://schemas.microsoft.com/office/powerpoint/2010/main" val="273114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A5DCD-AC24-C1AB-C243-417C570F9043}"/>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7E3A0773-F400-0B42-1C6D-E10735700D39}"/>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74F6CB56-C462-FE67-9A6B-09010B1BA351}"/>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99B8D3F2-A630-2490-62DF-E30977C6F661}"/>
              </a:ext>
            </a:extLst>
          </p:cNvPr>
          <p:cNvSpPr>
            <a:spLocks noGrp="1"/>
          </p:cNvSpPr>
          <p:nvPr>
            <p:ph type="sldNum" sz="quarter" idx="5"/>
          </p:nvPr>
        </p:nvSpPr>
        <p:spPr/>
        <p:txBody>
          <a:bodyPr/>
          <a:lstStyle/>
          <a:p>
            <a:fld id="{0495EDE8-4ECE-4A51-AA40-27B197D560C3}" type="slidenum">
              <a:rPr lang="en-ID" smtClean="0"/>
              <a:t>6</a:t>
            </a:fld>
            <a:endParaRPr lang="en-ID"/>
          </a:p>
        </p:txBody>
      </p:sp>
    </p:spTree>
    <p:extLst>
      <p:ext uri="{BB962C8B-B14F-4D97-AF65-F5344CB8AC3E}">
        <p14:creationId xmlns:p14="http://schemas.microsoft.com/office/powerpoint/2010/main" val="130578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B84FB-B3E2-8998-783A-485A62D6B5F5}"/>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DB9DB100-233E-58FB-3623-D46A4F7B47DA}"/>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B48EE12D-5E93-E1B0-5257-95BDBA40A3A6}"/>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C45AE056-CD88-DE0D-B037-BD25AA329925}"/>
              </a:ext>
            </a:extLst>
          </p:cNvPr>
          <p:cNvSpPr>
            <a:spLocks noGrp="1"/>
          </p:cNvSpPr>
          <p:nvPr>
            <p:ph type="sldNum" sz="quarter" idx="5"/>
          </p:nvPr>
        </p:nvSpPr>
        <p:spPr/>
        <p:txBody>
          <a:bodyPr/>
          <a:lstStyle/>
          <a:p>
            <a:fld id="{0495EDE8-4ECE-4A51-AA40-27B197D560C3}" type="slidenum">
              <a:rPr lang="en-ID" smtClean="0"/>
              <a:t>7</a:t>
            </a:fld>
            <a:endParaRPr lang="en-ID"/>
          </a:p>
        </p:txBody>
      </p:sp>
    </p:spTree>
    <p:extLst>
      <p:ext uri="{BB962C8B-B14F-4D97-AF65-F5344CB8AC3E}">
        <p14:creationId xmlns:p14="http://schemas.microsoft.com/office/powerpoint/2010/main" val="27212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19D9A-1FB3-3FE4-823E-4696C00659D5}"/>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832740C9-835E-9211-4D0A-C0C42BD79618}"/>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93A5CDD2-F87F-0775-B9FC-DABCAE2A6E2B}"/>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84C05DE7-FFFA-8E3E-ECB4-572FA17B5B4B}"/>
              </a:ext>
            </a:extLst>
          </p:cNvPr>
          <p:cNvSpPr>
            <a:spLocks noGrp="1"/>
          </p:cNvSpPr>
          <p:nvPr>
            <p:ph type="sldNum" sz="quarter" idx="5"/>
          </p:nvPr>
        </p:nvSpPr>
        <p:spPr/>
        <p:txBody>
          <a:bodyPr/>
          <a:lstStyle/>
          <a:p>
            <a:fld id="{0495EDE8-4ECE-4A51-AA40-27B197D560C3}" type="slidenum">
              <a:rPr lang="en-ID" smtClean="0"/>
              <a:t>8</a:t>
            </a:fld>
            <a:endParaRPr lang="en-ID"/>
          </a:p>
        </p:txBody>
      </p:sp>
    </p:spTree>
    <p:extLst>
      <p:ext uri="{BB962C8B-B14F-4D97-AF65-F5344CB8AC3E}">
        <p14:creationId xmlns:p14="http://schemas.microsoft.com/office/powerpoint/2010/main" val="166087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08164-51F0-A159-7909-14264375F259}"/>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B5AD7E26-9E4D-FEF9-2FAE-00D0A743EB5D}"/>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E02E99A9-85FC-9818-5A46-F696AA892B27}"/>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C8FF90C4-D423-8EB4-B882-6845B505CDAF}"/>
              </a:ext>
            </a:extLst>
          </p:cNvPr>
          <p:cNvSpPr>
            <a:spLocks noGrp="1"/>
          </p:cNvSpPr>
          <p:nvPr>
            <p:ph type="sldNum" sz="quarter" idx="5"/>
          </p:nvPr>
        </p:nvSpPr>
        <p:spPr/>
        <p:txBody>
          <a:bodyPr/>
          <a:lstStyle/>
          <a:p>
            <a:fld id="{0495EDE8-4ECE-4A51-AA40-27B197D560C3}" type="slidenum">
              <a:rPr lang="en-ID" smtClean="0"/>
              <a:t>9</a:t>
            </a:fld>
            <a:endParaRPr lang="en-ID"/>
          </a:p>
        </p:txBody>
      </p:sp>
    </p:spTree>
    <p:extLst>
      <p:ext uri="{BB962C8B-B14F-4D97-AF65-F5344CB8AC3E}">
        <p14:creationId xmlns:p14="http://schemas.microsoft.com/office/powerpoint/2010/main" val="163737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A8C09-87FC-95EA-B169-A9379968A704}"/>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5756230B-59BA-F5C1-0B11-89317E01939A}"/>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1D0D8BD2-C3C5-FA9F-F53A-2F79F8724F60}"/>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85AFEB6E-00F5-3570-D5CE-509619D1F7EB}"/>
              </a:ext>
            </a:extLst>
          </p:cNvPr>
          <p:cNvSpPr>
            <a:spLocks noGrp="1"/>
          </p:cNvSpPr>
          <p:nvPr>
            <p:ph type="sldNum" sz="quarter" idx="5"/>
          </p:nvPr>
        </p:nvSpPr>
        <p:spPr/>
        <p:txBody>
          <a:bodyPr/>
          <a:lstStyle/>
          <a:p>
            <a:fld id="{0495EDE8-4ECE-4A51-AA40-27B197D560C3}" type="slidenum">
              <a:rPr lang="en-ID" smtClean="0"/>
              <a:t>10</a:t>
            </a:fld>
            <a:endParaRPr lang="en-ID"/>
          </a:p>
        </p:txBody>
      </p:sp>
    </p:spTree>
    <p:extLst>
      <p:ext uri="{BB962C8B-B14F-4D97-AF65-F5344CB8AC3E}">
        <p14:creationId xmlns:p14="http://schemas.microsoft.com/office/powerpoint/2010/main" val="59247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7B553-3AA3-C614-CB84-BDB1E9132786}"/>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46227829-13FC-4335-2B0D-CEFE4ED44EC7}"/>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2CA1BE22-BF9E-0433-6162-8F184F38FAB9}"/>
              </a:ext>
            </a:extLst>
          </p:cNvPr>
          <p:cNvSpPr>
            <a:spLocks noGrp="1"/>
          </p:cNvSpPr>
          <p:nvPr>
            <p:ph type="body" idx="1"/>
          </p:nvPr>
        </p:nvSpPr>
        <p:spPr/>
        <p:txBody>
          <a:bodyPr/>
          <a:lstStyle/>
          <a:p>
            <a:endParaRPr lang="en-ID" dirty="0"/>
          </a:p>
        </p:txBody>
      </p:sp>
      <p:sp>
        <p:nvSpPr>
          <p:cNvPr id="4" name="Tampungan Nomor Slide 3">
            <a:extLst>
              <a:ext uri="{FF2B5EF4-FFF2-40B4-BE49-F238E27FC236}">
                <a16:creationId xmlns:a16="http://schemas.microsoft.com/office/drawing/2014/main" id="{EEB22588-8535-61AC-B933-3D8788E1E3AE}"/>
              </a:ext>
            </a:extLst>
          </p:cNvPr>
          <p:cNvSpPr>
            <a:spLocks noGrp="1"/>
          </p:cNvSpPr>
          <p:nvPr>
            <p:ph type="sldNum" sz="quarter" idx="5"/>
          </p:nvPr>
        </p:nvSpPr>
        <p:spPr/>
        <p:txBody>
          <a:bodyPr/>
          <a:lstStyle/>
          <a:p>
            <a:fld id="{0495EDE8-4ECE-4A51-AA40-27B197D560C3}" type="slidenum">
              <a:rPr lang="en-ID" smtClean="0"/>
              <a:t>11</a:t>
            </a:fld>
            <a:endParaRPr lang="en-ID"/>
          </a:p>
        </p:txBody>
      </p:sp>
    </p:spTree>
    <p:extLst>
      <p:ext uri="{BB962C8B-B14F-4D97-AF65-F5344CB8AC3E}">
        <p14:creationId xmlns:p14="http://schemas.microsoft.com/office/powerpoint/2010/main" val="81137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d-ID"/>
              <a:t>Klik untuk mengedit gaya judul Master</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endParaRPr lang="en-US" dirty="0"/>
          </a:p>
        </p:txBody>
      </p:sp>
      <p:sp>
        <p:nvSpPr>
          <p:cNvPr id="4" name="Date Placeholder 3"/>
          <p:cNvSpPr>
            <a:spLocks noGrp="1"/>
          </p:cNvSpPr>
          <p:nvPr>
            <p:ph type="dt" sz="half" idx="10"/>
          </p:nvPr>
        </p:nvSpPr>
        <p:spPr/>
        <p:txBody>
          <a:bodyPr/>
          <a:lstStyle/>
          <a:p>
            <a:fld id="{8AA7B8FA-1CC0-40E8-B96F-0FBB3F1865C8}" type="datetimeFigureOut">
              <a:rPr lang="en-ID" smtClean="0"/>
              <a:t>15/02/2025</a:t>
            </a:fld>
            <a:endParaRPr lang="en-ID"/>
          </a:p>
        </p:txBody>
      </p:sp>
      <p:sp>
        <p:nvSpPr>
          <p:cNvPr id="5" name="Footer Placeholder 4"/>
          <p:cNvSpPr>
            <a:spLocks noGrp="1"/>
          </p:cNvSpPr>
          <p:nvPr>
            <p:ph type="ftr" sz="quarter" idx="11"/>
          </p:nvPr>
        </p:nvSpPr>
        <p:spPr>
          <a:xfrm>
            <a:off x="2416500" y="329307"/>
            <a:ext cx="4973915" cy="309201"/>
          </a:xfrm>
        </p:spPr>
        <p:txBody>
          <a:bodyPr/>
          <a:lstStyle/>
          <a:p>
            <a:endParaRPr lang="en-ID"/>
          </a:p>
        </p:txBody>
      </p:sp>
      <p:sp>
        <p:nvSpPr>
          <p:cNvPr id="6" name="Slide Number Placeholder 5"/>
          <p:cNvSpPr>
            <a:spLocks noGrp="1"/>
          </p:cNvSpPr>
          <p:nvPr>
            <p:ph type="sldNum" sz="quarter" idx="12"/>
          </p:nvPr>
        </p:nvSpPr>
        <p:spPr>
          <a:xfrm>
            <a:off x="1437664" y="798973"/>
            <a:ext cx="811019" cy="503578"/>
          </a:xfrm>
        </p:spPr>
        <p:txBody>
          <a:bodyPr/>
          <a:lstStyle/>
          <a:p>
            <a:fld id="{A68A417F-D808-4E36-B667-EAFE066F7172}" type="slidenum">
              <a:rPr lang="en-ID" smtClean="0"/>
              <a:t>‹#›</a:t>
            </a:fld>
            <a:endParaRPr lang="en-ID"/>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474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Vertical Text Placeholder 2"/>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8AA7B8FA-1CC0-40E8-B96F-0FBB3F1865C8}" type="datetimeFigureOut">
              <a:rPr lang="en-ID" smtClean="0"/>
              <a:t>15/02/2025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68A417F-D808-4E36-B667-EAFE066F7172}" type="slidenum">
              <a:rPr lang="en-ID" smtClean="0"/>
              <a:t>‹#›</a:t>
            </a:fld>
            <a:endParaRPr lang="en-ID"/>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397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d-ID"/>
              <a:t>Klik untuk mengedit gaya judul Master</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8AA7B8FA-1CC0-40E8-B96F-0FBB3F1865C8}" type="datetimeFigureOut">
              <a:rPr lang="en-ID" smtClean="0"/>
              <a:t>15/02/2025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68A417F-D808-4E36-B667-EAFE066F7172}" type="slidenum">
              <a:rPr lang="en-ID" smtClean="0"/>
              <a:t>‹#›</a:t>
            </a:fld>
            <a:endParaRPr lang="en-ID"/>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574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Content Placeholder 2"/>
          <p:cNvSpPr>
            <a:spLocks noGrp="1"/>
          </p:cNvSpPr>
          <p:nvPr>
            <p:ph idx="1"/>
          </p:nvPr>
        </p:nvSpPr>
        <p:spPr/>
        <p:txBody>
          <a:bodyPr ancho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8AA7B8FA-1CC0-40E8-B96F-0FBB3F1865C8}" type="datetimeFigureOut">
              <a:rPr lang="en-ID" smtClean="0"/>
              <a:t>15/02/2025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68A417F-D808-4E36-B667-EAFE066F7172}" type="slidenum">
              <a:rPr lang="en-ID" smtClean="0"/>
              <a:t>‹#›</a:t>
            </a:fld>
            <a:endParaRPr lang="en-ID"/>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827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d-ID"/>
              <a:t>Klik untuk mengedit gaya judul Master</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d-ID"/>
              <a:t>Klik untuk edit gaya teks Master</a:t>
            </a:r>
          </a:p>
        </p:txBody>
      </p:sp>
      <p:sp>
        <p:nvSpPr>
          <p:cNvPr id="4" name="Date Placeholder 3"/>
          <p:cNvSpPr>
            <a:spLocks noGrp="1"/>
          </p:cNvSpPr>
          <p:nvPr>
            <p:ph type="dt" sz="half" idx="10"/>
          </p:nvPr>
        </p:nvSpPr>
        <p:spPr/>
        <p:txBody>
          <a:bodyPr/>
          <a:lstStyle/>
          <a:p>
            <a:fld id="{8AA7B8FA-1CC0-40E8-B96F-0FBB3F1865C8}" type="datetimeFigureOut">
              <a:rPr lang="en-ID" smtClean="0"/>
              <a:t>15/02/2025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68A417F-D808-4E36-B667-EAFE066F7172}" type="slidenum">
              <a:rPr lang="en-ID" smtClean="0"/>
              <a:t>‹#›</a:t>
            </a:fld>
            <a:endParaRPr lang="en-ID"/>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822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d-ID"/>
              <a:t>Klik untuk mengedit gaya judul Master</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Date Placeholder 4"/>
          <p:cNvSpPr>
            <a:spLocks noGrp="1"/>
          </p:cNvSpPr>
          <p:nvPr>
            <p:ph type="dt" sz="half" idx="10"/>
          </p:nvPr>
        </p:nvSpPr>
        <p:spPr/>
        <p:txBody>
          <a:bodyPr/>
          <a:lstStyle/>
          <a:p>
            <a:fld id="{8AA7B8FA-1CC0-40E8-B96F-0FBB3F1865C8}" type="datetimeFigureOut">
              <a:rPr lang="en-ID" smtClean="0"/>
              <a:t>15/02/2025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68A417F-D808-4E36-B667-EAFE066F7172}" type="slidenum">
              <a:rPr lang="en-ID" smtClean="0"/>
              <a:t>‹#›</a:t>
            </a:fld>
            <a:endParaRPr lang="en-ID"/>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304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d-ID"/>
              <a:t>Klik untuk mengedit gaya judul Master</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Content Placeholder 3"/>
          <p:cNvSpPr>
            <a:spLocks noGrp="1"/>
          </p:cNvSpPr>
          <p:nvPr>
            <p:ph sz="half" idx="2"/>
          </p:nvPr>
        </p:nvSpPr>
        <p:spPr>
          <a:xfrm>
            <a:off x="1447191" y="2824269"/>
            <a:ext cx="4645152" cy="2644457"/>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Content Placeholder 5"/>
          <p:cNvSpPr>
            <a:spLocks noGrp="1"/>
          </p:cNvSpPr>
          <p:nvPr>
            <p:ph sz="quarter" idx="4"/>
          </p:nvPr>
        </p:nvSpPr>
        <p:spPr>
          <a:xfrm>
            <a:off x="6412362" y="2821491"/>
            <a:ext cx="4645152" cy="2637371"/>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7" name="Date Placeholder 6"/>
          <p:cNvSpPr>
            <a:spLocks noGrp="1"/>
          </p:cNvSpPr>
          <p:nvPr>
            <p:ph type="dt" sz="half" idx="10"/>
          </p:nvPr>
        </p:nvSpPr>
        <p:spPr/>
        <p:txBody>
          <a:bodyPr/>
          <a:lstStyle/>
          <a:p>
            <a:fld id="{8AA7B8FA-1CC0-40E8-B96F-0FBB3F1865C8}" type="datetimeFigureOut">
              <a:rPr lang="en-ID" smtClean="0"/>
              <a:t>15/02/2025</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A68A417F-D808-4E36-B667-EAFE066F7172}" type="slidenum">
              <a:rPr lang="en-ID" smtClean="0"/>
              <a:t>‹#›</a:t>
            </a:fld>
            <a:endParaRPr lang="en-ID"/>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020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Date Placeholder 2"/>
          <p:cNvSpPr>
            <a:spLocks noGrp="1"/>
          </p:cNvSpPr>
          <p:nvPr>
            <p:ph type="dt" sz="half" idx="10"/>
          </p:nvPr>
        </p:nvSpPr>
        <p:spPr/>
        <p:txBody>
          <a:bodyPr/>
          <a:lstStyle/>
          <a:p>
            <a:fld id="{8AA7B8FA-1CC0-40E8-B96F-0FBB3F1865C8}" type="datetimeFigureOut">
              <a:rPr lang="en-ID" smtClean="0"/>
              <a:t>15/02/2025</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A68A417F-D808-4E36-B667-EAFE066F7172}" type="slidenum">
              <a:rPr lang="en-ID" smtClean="0"/>
              <a:t>‹#›</a:t>
            </a:fld>
            <a:endParaRPr lang="en-ID"/>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7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7B8FA-1CC0-40E8-B96F-0FBB3F1865C8}" type="datetimeFigureOut">
              <a:rPr lang="en-ID" smtClean="0"/>
              <a:t>15/02/2025</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A68A417F-D808-4E36-B667-EAFE066F7172}" type="slidenum">
              <a:rPr lang="en-ID" smtClean="0"/>
              <a:t>‹#›</a:t>
            </a:fld>
            <a:endParaRPr lang="en-ID"/>
          </a:p>
        </p:txBody>
      </p:sp>
    </p:spTree>
    <p:extLst>
      <p:ext uri="{BB962C8B-B14F-4D97-AF65-F5344CB8AC3E}">
        <p14:creationId xmlns:p14="http://schemas.microsoft.com/office/powerpoint/2010/main" val="73262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d-ID"/>
              <a:t>Klik untuk mengedit gaya judul Master</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Date Placeholder 4"/>
          <p:cNvSpPr>
            <a:spLocks noGrp="1"/>
          </p:cNvSpPr>
          <p:nvPr>
            <p:ph type="dt" sz="half" idx="10"/>
          </p:nvPr>
        </p:nvSpPr>
        <p:spPr/>
        <p:txBody>
          <a:bodyPr/>
          <a:lstStyle/>
          <a:p>
            <a:fld id="{8AA7B8FA-1CC0-40E8-B96F-0FBB3F1865C8}" type="datetimeFigureOut">
              <a:rPr lang="en-ID" smtClean="0"/>
              <a:t>15/02/2025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68A417F-D808-4E36-B667-EAFE066F7172}" type="slidenum">
              <a:rPr lang="en-ID" smtClean="0"/>
              <a:t>‹#›</a:t>
            </a:fld>
            <a:endParaRPr lang="en-ID"/>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293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d-ID"/>
              <a:t>Klik untuk mengedit gaya judul Master</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d-ID"/>
              <a:t>Klik ikon untuk menambahkan gambar</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AA7B8FA-1CC0-40E8-B96F-0FBB3F1865C8}" type="datetimeFigureOut">
              <a:rPr lang="en-ID" smtClean="0"/>
              <a:t>15/02/2025</a:t>
            </a:fld>
            <a:endParaRPr lang="en-ID"/>
          </a:p>
        </p:txBody>
      </p:sp>
      <p:sp>
        <p:nvSpPr>
          <p:cNvPr id="6" name="Footer Placeholder 5"/>
          <p:cNvSpPr>
            <a:spLocks noGrp="1"/>
          </p:cNvSpPr>
          <p:nvPr>
            <p:ph type="ftr" sz="quarter" idx="11"/>
          </p:nvPr>
        </p:nvSpPr>
        <p:spPr>
          <a:xfrm>
            <a:off x="1447382" y="318640"/>
            <a:ext cx="5541004" cy="320931"/>
          </a:xfrm>
        </p:spPr>
        <p:txBody>
          <a:bodyPr/>
          <a:lstStyle/>
          <a:p>
            <a:endParaRPr lang="en-ID"/>
          </a:p>
        </p:txBody>
      </p:sp>
      <p:sp>
        <p:nvSpPr>
          <p:cNvPr id="7" name="Slide Number Placeholder 6"/>
          <p:cNvSpPr>
            <a:spLocks noGrp="1"/>
          </p:cNvSpPr>
          <p:nvPr>
            <p:ph type="sldNum" sz="quarter" idx="12"/>
          </p:nvPr>
        </p:nvSpPr>
        <p:spPr/>
        <p:txBody>
          <a:bodyPr/>
          <a:lstStyle/>
          <a:p>
            <a:fld id="{A68A417F-D808-4E36-B667-EAFE066F7172}" type="slidenum">
              <a:rPr lang="en-ID" smtClean="0"/>
              <a:t>‹#›</a:t>
            </a:fld>
            <a:endParaRPr lang="en-ID"/>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017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d-ID"/>
              <a:t>Klik untuk mengedit gaya judul Master</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AA7B8FA-1CC0-40E8-B96F-0FBB3F1865C8}" type="datetimeFigureOut">
              <a:rPr lang="en-ID" smtClean="0"/>
              <a:t>15/02/2025</a:t>
            </a:fld>
            <a:endParaRPr lang="en-ID"/>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68A417F-D808-4E36-B667-EAFE066F7172}" type="slidenum">
              <a:rPr lang="en-ID" smtClean="0"/>
              <a:t>‹#›</a:t>
            </a:fld>
            <a:endParaRPr lang="en-ID"/>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306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19.xml"/><Relationship Id="rId26" Type="http://schemas.openxmlformats.org/officeDocument/2006/relationships/image" Target="../media/image12.png"/><Relationship Id="rId21" Type="http://schemas.openxmlformats.org/officeDocument/2006/relationships/customXml" Target="../ink/ink22.xml"/><Relationship Id="rId34" Type="http://schemas.openxmlformats.org/officeDocument/2006/relationships/customXml" Target="../ink/ink32.xml"/><Relationship Id="rId7" Type="http://schemas.openxmlformats.org/officeDocument/2006/relationships/image" Target="../media/image6.png"/><Relationship Id="rId12" Type="http://schemas.openxmlformats.org/officeDocument/2006/relationships/customXml" Target="../ink/ink15.xml"/><Relationship Id="rId17" Type="http://schemas.openxmlformats.org/officeDocument/2006/relationships/customXml" Target="../ink/ink18.xml"/><Relationship Id="rId25" Type="http://schemas.openxmlformats.org/officeDocument/2006/relationships/customXml" Target="../ink/ink25.xml"/><Relationship Id="rId33" Type="http://schemas.openxmlformats.org/officeDocument/2006/relationships/image" Target="../media/image13.png"/><Relationship Id="rId38" Type="http://schemas.openxmlformats.org/officeDocument/2006/relationships/customXml" Target="../ink/ink36.xml"/><Relationship Id="rId2" Type="http://schemas.openxmlformats.org/officeDocument/2006/relationships/notesSlide" Target="../notesSlides/notesSlide10.xml"/><Relationship Id="rId16" Type="http://schemas.openxmlformats.org/officeDocument/2006/relationships/image" Target="../media/image10.png"/><Relationship Id="rId20" Type="http://schemas.openxmlformats.org/officeDocument/2006/relationships/customXml" Target="../ink/ink21.xml"/><Relationship Id="rId29" Type="http://schemas.openxmlformats.org/officeDocument/2006/relationships/customXml" Target="../ink/ink28.xml"/><Relationship Id="rId1" Type="http://schemas.openxmlformats.org/officeDocument/2006/relationships/slideLayout" Target="../slideLayouts/slideLayout7.xml"/><Relationship Id="rId6" Type="http://schemas.openxmlformats.org/officeDocument/2006/relationships/customXml" Target="../ink/ink12.xml"/><Relationship Id="rId11" Type="http://schemas.openxmlformats.org/officeDocument/2006/relationships/image" Target="../media/image8.png"/><Relationship Id="rId24" Type="http://schemas.openxmlformats.org/officeDocument/2006/relationships/image" Target="../media/image11.png"/><Relationship Id="rId32" Type="http://schemas.openxmlformats.org/officeDocument/2006/relationships/customXml" Target="../ink/ink31.xml"/><Relationship Id="rId37" Type="http://schemas.openxmlformats.org/officeDocument/2006/relationships/customXml" Target="../ink/ink35.xml"/><Relationship Id="rId5" Type="http://schemas.openxmlformats.org/officeDocument/2006/relationships/image" Target="../media/image4.png"/><Relationship Id="rId15" Type="http://schemas.openxmlformats.org/officeDocument/2006/relationships/customXml" Target="../ink/ink17.xml"/><Relationship Id="rId23" Type="http://schemas.openxmlformats.org/officeDocument/2006/relationships/customXml" Target="../ink/ink24.xml"/><Relationship Id="rId28" Type="http://schemas.openxmlformats.org/officeDocument/2006/relationships/customXml" Target="../ink/ink27.xml"/><Relationship Id="rId36" Type="http://schemas.openxmlformats.org/officeDocument/2006/relationships/customXml" Target="../ink/ink34.xml"/><Relationship Id="rId10" Type="http://schemas.openxmlformats.org/officeDocument/2006/relationships/customXml" Target="../ink/ink14.xml"/><Relationship Id="rId19" Type="http://schemas.openxmlformats.org/officeDocument/2006/relationships/customXml" Target="../ink/ink20.xml"/><Relationship Id="rId31" Type="http://schemas.openxmlformats.org/officeDocument/2006/relationships/customXml" Target="../ink/ink30.xml"/><Relationship Id="rId4" Type="http://schemas.openxmlformats.org/officeDocument/2006/relationships/customXml" Target="../ink/ink11.xml"/><Relationship Id="rId9" Type="http://schemas.openxmlformats.org/officeDocument/2006/relationships/image" Target="../media/image7.png"/><Relationship Id="rId14" Type="http://schemas.openxmlformats.org/officeDocument/2006/relationships/customXml" Target="../ink/ink16.xml"/><Relationship Id="rId22" Type="http://schemas.openxmlformats.org/officeDocument/2006/relationships/customXml" Target="../ink/ink23.xml"/><Relationship Id="rId27" Type="http://schemas.openxmlformats.org/officeDocument/2006/relationships/customXml" Target="../ink/ink26.xml"/><Relationship Id="rId30" Type="http://schemas.openxmlformats.org/officeDocument/2006/relationships/customXml" Target="../ink/ink29.xml"/><Relationship Id="rId35" Type="http://schemas.openxmlformats.org/officeDocument/2006/relationships/customXml" Target="../ink/ink33.xml"/><Relationship Id="rId8" Type="http://schemas.openxmlformats.org/officeDocument/2006/relationships/customXml" Target="../ink/ink13.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7.xml"/><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6.xml"/><Relationship Id="rId2" Type="http://schemas.openxmlformats.org/officeDocument/2006/relationships/notesSlide" Target="../notesSlides/notesSlide7.xml"/><Relationship Id="rId16" Type="http://schemas.openxmlformats.org/officeDocument/2006/relationships/customXml" Target="../ink/ink10.xml"/><Relationship Id="rId1" Type="http://schemas.openxmlformats.org/officeDocument/2006/relationships/slideLayout" Target="../slideLayouts/slideLayout7.xml"/><Relationship Id="rId11" Type="http://schemas.openxmlformats.org/officeDocument/2006/relationships/customXml" Target="../ink/ink5.xml"/><Relationship Id="rId15" Type="http://schemas.openxmlformats.org/officeDocument/2006/relationships/customXml" Target="../ink/ink9.xml"/><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customXml" Target="../ink/ink3.xml"/><Relationship Id="rId14" Type="http://schemas.openxmlformats.org/officeDocument/2006/relationships/customXml" Target="../ink/ink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kilas Tentang Universitas Persada Indonesia Y.A.I">
            <a:extLst>
              <a:ext uri="{FF2B5EF4-FFF2-40B4-BE49-F238E27FC236}">
                <a16:creationId xmlns:a16="http://schemas.microsoft.com/office/drawing/2014/main" id="{64DFCFBA-7F2F-6662-B0C2-9BED6CD5676E}"/>
              </a:ext>
            </a:extLst>
          </p:cNvPr>
          <p:cNvPicPr>
            <a:picLocks noChangeAspect="1" noChangeArrowheads="1"/>
          </p:cNvPicPr>
          <p:nvPr/>
        </p:nvPicPr>
        <p:blipFill>
          <a:blip r:embed="rId2"/>
          <a:srcRect/>
          <a:stretch>
            <a:fillRect/>
          </a:stretch>
        </p:blipFill>
        <p:spPr bwMode="auto">
          <a:xfrm>
            <a:off x="1044341" y="40182"/>
            <a:ext cx="9144000" cy="6000750"/>
          </a:xfrm>
          <a:prstGeom prst="rect">
            <a:avLst/>
          </a:prstGeom>
        </p:spPr>
        <p:style>
          <a:lnRef idx="2">
            <a:schemeClr val="dk1"/>
          </a:lnRef>
          <a:fillRef idx="1">
            <a:schemeClr val="lt1"/>
          </a:fillRef>
          <a:effectRef idx="0">
            <a:schemeClr val="dk1"/>
          </a:effectRef>
          <a:fontRef idx="minor">
            <a:schemeClr val="dk1"/>
          </a:fontRef>
        </p:style>
      </p:pic>
      <p:sp>
        <p:nvSpPr>
          <p:cNvPr id="2" name="Rectangle 1">
            <a:extLst>
              <a:ext uri="{FF2B5EF4-FFF2-40B4-BE49-F238E27FC236}">
                <a16:creationId xmlns:a16="http://schemas.microsoft.com/office/drawing/2014/main" id="{641F2C8E-08E4-7000-F89B-8A02BC49CC5D}"/>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5B0A4E47-C369-B409-F01C-C9D4EAFE7414}"/>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2053" name="Rectangle 3">
            <a:extLst>
              <a:ext uri="{FF2B5EF4-FFF2-40B4-BE49-F238E27FC236}">
                <a16:creationId xmlns:a16="http://schemas.microsoft.com/office/drawing/2014/main" id="{96799F94-2B15-1680-697B-DC4D0A4BC35F}"/>
              </a:ext>
            </a:extLst>
          </p:cNvPr>
          <p:cNvSpPr>
            <a:spLocks noChangeArrowheads="1"/>
          </p:cNvSpPr>
          <p:nvPr/>
        </p:nvSpPr>
        <p:spPr bwMode="auto">
          <a:xfrm>
            <a:off x="3581400" y="5459414"/>
            <a:ext cx="3429000" cy="484187"/>
          </a:xfrm>
          <a:prstGeom prst="rect">
            <a:avLst/>
          </a:prstGeom>
          <a:noFill/>
          <a:ln>
            <a:no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12294" name="Rectangle 4">
            <a:extLst>
              <a:ext uri="{FF2B5EF4-FFF2-40B4-BE49-F238E27FC236}">
                <a16:creationId xmlns:a16="http://schemas.microsoft.com/office/drawing/2014/main" id="{55AEB569-6496-75A0-AC34-9D7EEDE6F01A}"/>
              </a:ext>
            </a:extLst>
          </p:cNvPr>
          <p:cNvSpPr>
            <a:spLocks noChangeArrowheads="1"/>
          </p:cNvSpPr>
          <p:nvPr/>
        </p:nvSpPr>
        <p:spPr bwMode="auto">
          <a:xfrm>
            <a:off x="3382963" y="3327400"/>
            <a:ext cx="5721350" cy="68480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a:lnSpc>
                <a:spcPct val="100000"/>
              </a:lnSpc>
              <a:spcBef>
                <a:spcPct val="20000"/>
              </a:spcBef>
              <a:buClrTx/>
              <a:buSzTx/>
              <a:buNone/>
            </a:pPr>
            <a:r>
              <a:rPr lang="id-ID" sz="4000" dirty="0"/>
              <a:t>PROBABILITAS</a:t>
            </a: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55" name="TextBox 5">
            <a:extLst>
              <a:ext uri="{FF2B5EF4-FFF2-40B4-BE49-F238E27FC236}">
                <a16:creationId xmlns:a16="http://schemas.microsoft.com/office/drawing/2014/main" id="{E6634B07-67A3-FFFC-4CA5-2DEDCF641CAD}"/>
              </a:ext>
            </a:extLst>
          </p:cNvPr>
          <p:cNvSpPr txBox="1">
            <a:spLocks noChangeArrowheads="1"/>
          </p:cNvSpPr>
          <p:nvPr/>
        </p:nvSpPr>
        <p:spPr bwMode="auto">
          <a:xfrm>
            <a:off x="3181351" y="2071688"/>
            <a:ext cx="5922963" cy="577850"/>
          </a:xfrm>
          <a:prstGeom prst="rect">
            <a:avLst/>
          </a:prstGeom>
          <a:solidFill>
            <a:srgbClr val="FFC000"/>
          </a:solidFill>
          <a:ln>
            <a:no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itchFamily="34" charset="0"/>
              <a:buNone/>
              <a:tabLst/>
              <a:defRPr/>
            </a:pPr>
            <a:r>
              <a:rPr kumimoji="0" lang="id-ID" sz="3300" b="1" i="0" u="none" strike="noStrike" kern="1200" cap="none" spc="0" normalizeH="0" baseline="0" noProof="0" dirty="0">
                <a:ln>
                  <a:noFill/>
                </a:ln>
                <a:solidFill>
                  <a:prstClr val="black"/>
                </a:solidFill>
                <a:effectLst/>
                <a:uLnTx/>
                <a:uFillTx/>
                <a:latin typeface="Calibri" pitchFamily="34" charset="0"/>
                <a:ea typeface="+mn-ea"/>
                <a:cs typeface="+mn-cs"/>
              </a:rPr>
              <a:t>METODE STOKASTIK</a:t>
            </a:r>
            <a:endParaRPr kumimoji="0" lang="en-US" altLang="en-US" sz="3150" b="1" i="0" u="none" strike="noStrike" kern="1200" cap="none" spc="0" normalizeH="0" baseline="0" noProof="0" dirty="0">
              <a:ln>
                <a:noFill/>
              </a:ln>
              <a:solidFill>
                <a:prstClr val="black"/>
              </a:solidFill>
              <a:effectLst/>
              <a:uLnTx/>
              <a:uFillTx/>
              <a:latin typeface="Constantia" pitchFamily="18" charset="0"/>
              <a:ea typeface="+mn-ea"/>
              <a:cs typeface="+mn-cs"/>
            </a:endParaRPr>
          </a:p>
        </p:txBody>
      </p:sp>
      <p:sp>
        <p:nvSpPr>
          <p:cNvPr id="12296" name="TextBox 8">
            <a:extLst>
              <a:ext uri="{FF2B5EF4-FFF2-40B4-BE49-F238E27FC236}">
                <a16:creationId xmlns:a16="http://schemas.microsoft.com/office/drawing/2014/main" id="{B6ADFF67-2946-9850-BF0B-660124446634}"/>
              </a:ext>
            </a:extLst>
          </p:cNvPr>
          <p:cNvSpPr txBox="1">
            <a:spLocks noChangeArrowheads="1"/>
          </p:cNvSpPr>
          <p:nvPr/>
        </p:nvSpPr>
        <p:spPr bwMode="auto">
          <a:xfrm>
            <a:off x="4340225" y="4613276"/>
            <a:ext cx="3951288" cy="346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By  : Ir. U. Yudo Asmoro, Msi.</a:t>
            </a:r>
          </a:p>
        </p:txBody>
      </p:sp>
      <p:sp>
        <p:nvSpPr>
          <p:cNvPr id="10" name="Rectangle 9">
            <a:extLst>
              <a:ext uri="{FF2B5EF4-FFF2-40B4-BE49-F238E27FC236}">
                <a16:creationId xmlns:a16="http://schemas.microsoft.com/office/drawing/2014/main" id="{CFC0CC3B-E358-4422-3139-C24E35FA5B93}"/>
              </a:ext>
            </a:extLst>
          </p:cNvPr>
          <p:cNvSpPr/>
          <p:nvPr/>
        </p:nvSpPr>
        <p:spPr>
          <a:xfrm>
            <a:off x="3719514" y="857250"/>
            <a:ext cx="4860925" cy="808038"/>
          </a:xfrm>
          <a:prstGeom prst="rect">
            <a:avLst/>
          </a:prstGeom>
        </p:spPr>
        <p:style>
          <a:lnRef idx="2">
            <a:schemeClr val="dk1"/>
          </a:lnRef>
          <a:fillRef idx="1">
            <a:schemeClr val="lt1"/>
          </a:fillRef>
          <a:effectRef idx="0">
            <a:schemeClr val="dk1"/>
          </a:effectRef>
          <a:fontRef idx="minor">
            <a:schemeClr val="dk1"/>
          </a:fontRef>
        </p:style>
        <p:txBody>
          <a:bodyPr lIns="68570" tIns="34285" rIns="68570" bIns="34285">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TEKNIK INDUSTRI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FAKULTAS TEKNIK  UPI YAI.</a:t>
            </a:r>
          </a:p>
        </p:txBody>
      </p:sp>
      <p:sp>
        <p:nvSpPr>
          <p:cNvPr id="4" name="Rectangle 3">
            <a:extLst>
              <a:ext uri="{FF2B5EF4-FFF2-40B4-BE49-F238E27FC236}">
                <a16:creationId xmlns:a16="http://schemas.microsoft.com/office/drawing/2014/main" id="{8F14177F-B4AC-702A-B602-8D1E60555371}"/>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55152-3571-CEE4-33EB-59BEA8C2C1C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F8F92E-ADF2-A341-98D3-0D076B802FBE}"/>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47360A73-E40C-A19E-EC03-99F19016A9DA}"/>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44364E02-A280-EF18-B77D-96A21DFEDCD3}"/>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8647A1B0-B2B9-CF6C-5453-0BD4DE7F9465}"/>
              </a:ext>
            </a:extLst>
          </p:cNvPr>
          <p:cNvSpPr txBox="1"/>
          <p:nvPr/>
        </p:nvSpPr>
        <p:spPr>
          <a:xfrm>
            <a:off x="866710" y="0"/>
            <a:ext cx="10458580" cy="1938992"/>
          </a:xfrm>
          <a:prstGeom prst="rect">
            <a:avLst/>
          </a:prstGeom>
          <a:noFill/>
        </p:spPr>
        <p:txBody>
          <a:bodyPr wrap="square">
            <a:spAutoFit/>
          </a:bodyPr>
          <a:lstStyle/>
          <a:p>
            <a:pPr marL="228600" algn="just"/>
            <a:r>
              <a:rPr lang="en-US" sz="2400" b="1" dirty="0" err="1">
                <a:effectLst/>
                <a:latin typeface="Arial" panose="020B0604020202020204" pitchFamily="34" charset="0"/>
                <a:ea typeface="Times New Roman" panose="02020603050405020304" pitchFamily="18" charset="0"/>
              </a:rPr>
              <a:t>Contoh</a:t>
            </a:r>
            <a:r>
              <a:rPr lang="en-US" sz="2400" b="1"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marL="742950" lvl="1" indent="-285750" algn="just">
              <a:buFont typeface="+mj-lt"/>
              <a:buAutoNum type="arabicPeriod"/>
            </a:pPr>
            <a:r>
              <a:rPr lang="en-US" sz="2400" dirty="0">
                <a:effectLst/>
                <a:latin typeface="Arial" panose="020B0604020202020204" pitchFamily="34" charset="0"/>
                <a:ea typeface="Times New Roman" panose="02020603050405020304" pitchFamily="18" charset="0"/>
              </a:rPr>
              <a:t>Dua </a:t>
            </a:r>
            <a:r>
              <a:rPr lang="en-US" sz="2400" dirty="0" err="1">
                <a:effectLst/>
                <a:latin typeface="Arial" panose="020B0604020202020204" pitchFamily="34" charset="0"/>
                <a:ea typeface="Times New Roman" panose="02020603050405020304" pitchFamily="18" charset="0"/>
              </a:rPr>
              <a:t>buah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dadu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dilemparkan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bersama-sama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Berapakah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probabilitas</a:t>
            </a:r>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marL="1371600" lvl="2" indent="-457200" algn="just">
              <a:buFont typeface="+mj-lt"/>
              <a:buAutoNum type="alphaLcParenR"/>
              <a:tabLst>
                <a:tab pos="685800" algn="l"/>
              </a:tabLst>
            </a:pPr>
            <a:r>
              <a:rPr lang="en-US" sz="2400" dirty="0" err="1">
                <a:effectLst/>
                <a:latin typeface="Arial" panose="020B0604020202020204" pitchFamily="34" charset="0"/>
                <a:ea typeface="Times New Roman" panose="02020603050405020304" pitchFamily="18" charset="0"/>
              </a:rPr>
              <a:t>Mendapatkan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permukaan</a:t>
            </a:r>
            <a:r>
              <a:rPr lang="en-US" sz="2400" dirty="0">
                <a:effectLst/>
                <a:latin typeface="Arial" panose="020B0604020202020204" pitchFamily="34" charset="0"/>
                <a:ea typeface="Times New Roman" panose="02020603050405020304" pitchFamily="18" charset="0"/>
              </a:rPr>
              <a:t> 3 </a:t>
            </a:r>
            <a:r>
              <a:rPr lang="en-US" sz="2400" dirty="0" err="1">
                <a:effectLst/>
                <a:latin typeface="Arial" panose="020B0604020202020204" pitchFamily="34" charset="0"/>
                <a:ea typeface="Times New Roman" panose="02020603050405020304" pitchFamily="18" charset="0"/>
              </a:rPr>
              <a:t>semua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dari</a:t>
            </a:r>
            <a:r>
              <a:rPr lang="en-US" sz="2400" dirty="0">
                <a:effectLst/>
                <a:latin typeface="Arial" panose="020B0604020202020204" pitchFamily="34" charset="0"/>
                <a:ea typeface="Times New Roman" panose="02020603050405020304" pitchFamily="18" charset="0"/>
              </a:rPr>
              <a:t> </a:t>
            </a:r>
            <a:r>
              <a:rPr lang="id-ID" sz="2400" dirty="0">
                <a:effectLst/>
                <a:latin typeface="Arial" panose="020B0604020202020204" pitchFamily="34" charset="0"/>
                <a:ea typeface="Times New Roman" panose="02020603050405020304" pitchFamily="18" charset="0"/>
              </a:rPr>
              <a:t>2</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dadu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yg</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tampak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diatas</a:t>
            </a:r>
            <a:r>
              <a:rPr lang="en-US" sz="2400" dirty="0">
                <a:effectLst/>
                <a:latin typeface="Arial" panose="020B0604020202020204" pitchFamily="34" charset="0"/>
                <a:ea typeface="Times New Roman" panose="02020603050405020304" pitchFamily="18" charset="0"/>
              </a:rPr>
              <a:t>.</a:t>
            </a:r>
            <a:endParaRPr lang="en-ID" sz="2400" dirty="0">
              <a:effectLst/>
              <a:latin typeface="Times New Roman" panose="02020603050405020304" pitchFamily="18" charset="0"/>
              <a:ea typeface="Times New Roman" panose="02020603050405020304" pitchFamily="18" charset="0"/>
            </a:endParaRPr>
          </a:p>
          <a:p>
            <a:pPr marL="1371600" lvl="2" indent="-457200" algn="just">
              <a:buFont typeface="+mj-lt"/>
              <a:buAutoNum type="alphaLcParenR"/>
              <a:tabLst>
                <a:tab pos="685800" algn="l"/>
              </a:tabLst>
            </a:pPr>
            <a:r>
              <a:rPr lang="en-US" sz="2400" dirty="0" err="1">
                <a:effectLst/>
                <a:latin typeface="Arial" panose="020B0604020202020204" pitchFamily="34" charset="0"/>
                <a:ea typeface="Times New Roman" panose="02020603050405020304" pitchFamily="18" charset="0"/>
              </a:rPr>
              <a:t>Mendapatkan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permukaan</a:t>
            </a:r>
            <a:r>
              <a:rPr lang="en-US" sz="2400" dirty="0">
                <a:effectLst/>
                <a:latin typeface="Arial" panose="020B0604020202020204" pitchFamily="34" charset="0"/>
                <a:ea typeface="Times New Roman" panose="02020603050405020304" pitchFamily="18" charset="0"/>
              </a:rPr>
              <a:t> 3 pada </a:t>
            </a:r>
            <a:r>
              <a:rPr lang="en-US" sz="2400" dirty="0" err="1">
                <a:effectLst/>
                <a:latin typeface="Arial" panose="020B0604020202020204" pitchFamily="34" charset="0"/>
                <a:ea typeface="Times New Roman" panose="02020603050405020304" pitchFamily="18" charset="0"/>
              </a:rPr>
              <a:t>dadu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pertama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atau</a:t>
            </a:r>
            <a:r>
              <a:rPr lang="en-US" sz="2400" dirty="0">
                <a:effectLst/>
                <a:latin typeface="Arial" panose="020B0604020202020204" pitchFamily="34" charset="0"/>
                <a:ea typeface="Times New Roman" panose="02020603050405020304" pitchFamily="18" charset="0"/>
              </a:rPr>
              <a:t> pada </a:t>
            </a:r>
            <a:r>
              <a:rPr lang="en-US" sz="2400" dirty="0" err="1">
                <a:effectLst/>
                <a:latin typeface="Arial" panose="020B0604020202020204" pitchFamily="34" charset="0"/>
                <a:ea typeface="Times New Roman" panose="02020603050405020304" pitchFamily="18" charset="0"/>
              </a:rPr>
              <a:t>dadu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kedua</a:t>
            </a:r>
            <a:r>
              <a:rPr lang="en-US" sz="2400" dirty="0">
                <a:effectLst/>
                <a:latin typeface="Arial" panose="020B0604020202020204" pitchFamily="34" charset="0"/>
                <a:ea typeface="Times New Roman" panose="02020603050405020304" pitchFamily="18" charset="0"/>
              </a:rPr>
              <a:t> yang </a:t>
            </a:r>
            <a:r>
              <a:rPr lang="en-US" sz="2400" dirty="0" err="1">
                <a:effectLst/>
                <a:latin typeface="Arial" panose="020B0604020202020204" pitchFamily="34" charset="0"/>
                <a:ea typeface="Times New Roman" panose="02020603050405020304" pitchFamily="18" charset="0"/>
              </a:rPr>
              <a:t>tampak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diatas</a:t>
            </a:r>
            <a:r>
              <a:rPr lang="en-US" sz="2400" dirty="0">
                <a:effectLst/>
                <a:latin typeface="Arial" panose="020B0604020202020204" pitchFamily="34" charset="0"/>
                <a:ea typeface="Times New Roman" panose="02020603050405020304" pitchFamily="18" charset="0"/>
              </a:rPr>
              <a:t>.</a:t>
            </a:r>
            <a:endParaRPr lang="en-ID" sz="2400" dirty="0">
              <a:effectLst/>
              <a:latin typeface="Times New Roman" panose="02020603050405020304" pitchFamily="18" charset="0"/>
              <a:ea typeface="Times New Roman" panose="02020603050405020304" pitchFamily="18" charset="0"/>
            </a:endParaRPr>
          </a:p>
        </p:txBody>
      </p:sp>
      <p:sp>
        <p:nvSpPr>
          <p:cNvPr id="8" name="Kotak Teks 7">
            <a:extLst>
              <a:ext uri="{FF2B5EF4-FFF2-40B4-BE49-F238E27FC236}">
                <a16:creationId xmlns:a16="http://schemas.microsoft.com/office/drawing/2014/main" id="{C13711E3-254B-276E-2C96-52A2396CA54B}"/>
              </a:ext>
            </a:extLst>
          </p:cNvPr>
          <p:cNvSpPr txBox="1"/>
          <p:nvPr/>
        </p:nvSpPr>
        <p:spPr>
          <a:xfrm>
            <a:off x="1185140" y="2036553"/>
            <a:ext cx="9821720" cy="2677656"/>
          </a:xfrm>
          <a:prstGeom prst="rect">
            <a:avLst/>
          </a:prstGeom>
          <a:noFill/>
        </p:spPr>
        <p:txBody>
          <a:bodyPr wrap="square">
            <a:spAutoFit/>
          </a:bodyPr>
          <a:lstStyle/>
          <a:p>
            <a:pPr marL="457200" algn="just"/>
            <a:r>
              <a:rPr lang="en-US" sz="2400" b="1" dirty="0">
                <a:effectLst/>
                <a:latin typeface="Arial" panose="020B0604020202020204" pitchFamily="34" charset="0"/>
                <a:ea typeface="Times New Roman" panose="02020603050405020304" pitchFamily="18" charset="0"/>
              </a:rPr>
              <a:t>Jawab :</a:t>
            </a:r>
            <a:endParaRPr lang="en-ID" sz="2400" dirty="0">
              <a:effectLst/>
              <a:latin typeface="Times New Roman" panose="02020603050405020304" pitchFamily="18" charset="0"/>
              <a:ea typeface="Times New Roman" panose="02020603050405020304" pitchFamily="18" charset="0"/>
            </a:endParaRPr>
          </a:p>
          <a:p>
            <a:pPr marL="457200" algn="just"/>
            <a:r>
              <a:rPr lang="en-US" sz="2400" dirty="0">
                <a:effectLst/>
                <a:latin typeface="Arial" panose="020B0604020202020204" pitchFamily="34" charset="0"/>
                <a:ea typeface="Times New Roman" panose="02020603050405020304" pitchFamily="18" charset="0"/>
              </a:rPr>
              <a:t>Dua </a:t>
            </a:r>
            <a:r>
              <a:rPr lang="en-US" sz="2400" dirty="0" err="1">
                <a:effectLst/>
                <a:latin typeface="Arial" panose="020B0604020202020204" pitchFamily="34" charset="0"/>
                <a:ea typeface="Times New Roman" panose="02020603050405020304" pitchFamily="18" charset="0"/>
              </a:rPr>
              <a:t>dadu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tidak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saling</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mempengaruhi</a:t>
            </a:r>
            <a:r>
              <a:rPr lang="en-US" sz="2400" dirty="0">
                <a:effectLst/>
                <a:latin typeface="Arial" panose="020B0604020202020204" pitchFamily="34" charset="0"/>
                <a:ea typeface="Times New Roman" panose="02020603050405020304" pitchFamily="18" charset="0"/>
              </a:rPr>
              <a:t>.</a:t>
            </a:r>
            <a:endParaRPr lang="en-ID" sz="2400" dirty="0">
              <a:effectLst/>
              <a:latin typeface="Times New Roman" panose="02020603050405020304" pitchFamily="18" charset="0"/>
              <a:ea typeface="Times New Roman" panose="02020603050405020304" pitchFamily="18" charset="0"/>
            </a:endParaRPr>
          </a:p>
          <a:p>
            <a:pPr marL="457200" algn="just"/>
            <a:r>
              <a:rPr lang="it-IT" sz="2400" dirty="0">
                <a:effectLst/>
                <a:latin typeface="Arial" panose="020B0604020202020204" pitchFamily="34" charset="0"/>
                <a:ea typeface="Times New Roman" panose="02020603050405020304" pitchFamily="18" charset="0"/>
              </a:rPr>
              <a:t>Misal : Tampak permukaan no.3 pada dadu I = A</a:t>
            </a:r>
            <a:endParaRPr lang="en-ID" sz="2400" dirty="0">
              <a:effectLst/>
              <a:latin typeface="Times New Roman" panose="02020603050405020304" pitchFamily="18" charset="0"/>
              <a:ea typeface="Times New Roman" panose="02020603050405020304" pitchFamily="18" charset="0"/>
            </a:endParaRPr>
          </a:p>
          <a:p>
            <a:pPr marL="457200" algn="just"/>
            <a:r>
              <a:rPr lang="it-IT" sz="2400" dirty="0">
                <a:effectLst/>
                <a:latin typeface="Arial" panose="020B0604020202020204" pitchFamily="34" charset="0"/>
                <a:ea typeface="Times New Roman" panose="02020603050405020304" pitchFamily="18" charset="0"/>
              </a:rPr>
              <a:t>	 </a:t>
            </a:r>
            <a:r>
              <a:rPr lang="id-ID" sz="2400" dirty="0">
                <a:effectLst/>
                <a:latin typeface="Arial" panose="020B0604020202020204" pitchFamily="34" charset="0"/>
                <a:ea typeface="Times New Roman" panose="02020603050405020304" pitchFamily="18" charset="0"/>
              </a:rPr>
              <a:t>      </a:t>
            </a:r>
            <a:r>
              <a:rPr lang="it-IT" sz="2400" dirty="0">
                <a:effectLst/>
                <a:latin typeface="Arial" panose="020B0604020202020204" pitchFamily="34" charset="0"/>
                <a:ea typeface="Times New Roman" panose="02020603050405020304" pitchFamily="18" charset="0"/>
              </a:rPr>
              <a:t>Tampak permukaan no.3 pada dadu II = B</a:t>
            </a:r>
            <a:endParaRPr lang="en-ID" sz="2400" dirty="0">
              <a:effectLst/>
              <a:latin typeface="Times New Roman" panose="02020603050405020304" pitchFamily="18" charset="0"/>
              <a:ea typeface="Times New Roman" panose="02020603050405020304" pitchFamily="18" charset="0"/>
            </a:endParaRPr>
          </a:p>
          <a:p>
            <a:pPr marL="457200" indent="457200" algn="just"/>
            <a:r>
              <a:rPr lang="it-IT" sz="2400" dirty="0">
                <a:effectLst/>
                <a:latin typeface="Arial" panose="020B0604020202020204" pitchFamily="34" charset="0"/>
                <a:ea typeface="Times New Roman" panose="02020603050405020304" pitchFamily="18" charset="0"/>
              </a:rPr>
              <a:t> </a:t>
            </a:r>
            <a:r>
              <a:rPr lang="id-ID" sz="2400" dirty="0">
                <a:effectLst/>
                <a:latin typeface="Arial" panose="020B0604020202020204" pitchFamily="34" charset="0"/>
                <a:ea typeface="Times New Roman" panose="02020603050405020304" pitchFamily="18" charset="0"/>
              </a:rPr>
              <a:t>      </a:t>
            </a:r>
            <a:r>
              <a:rPr lang="it-IT" sz="2400" dirty="0">
                <a:effectLst/>
                <a:latin typeface="Arial" panose="020B0604020202020204" pitchFamily="34" charset="0"/>
                <a:ea typeface="Times New Roman" panose="02020603050405020304" pitchFamily="18" charset="0"/>
              </a:rPr>
              <a:t> Maka : P(A) = 1/6 dan P(B) = 1/6</a:t>
            </a:r>
            <a:endParaRPr lang="en-ID" sz="2400" dirty="0">
              <a:effectLst/>
              <a:latin typeface="Times New Roman" panose="02020603050405020304" pitchFamily="18" charset="0"/>
              <a:ea typeface="Times New Roman" panose="02020603050405020304" pitchFamily="18" charset="0"/>
            </a:endParaRPr>
          </a:p>
          <a:p>
            <a:pPr marL="1257300" lvl="2" indent="-342900" algn="just">
              <a:buFont typeface="+mj-lt"/>
              <a:buAutoNum type="alphaLcParenR"/>
              <a:tabLst>
                <a:tab pos="685800" algn="l"/>
              </a:tabLst>
            </a:pPr>
            <a:r>
              <a:rPr lang="en-US" sz="2400" dirty="0">
                <a:effectLst/>
                <a:latin typeface="Arial" panose="020B0604020202020204" pitchFamily="34" charset="0"/>
                <a:ea typeface="Times New Roman" panose="02020603050405020304" pitchFamily="18" charset="0"/>
              </a:rPr>
              <a:t>P(A&amp;B) = P(A).P(B) = 1/6 . 1/6 = 1/36.</a:t>
            </a:r>
            <a:endParaRPr lang="en-ID" sz="2400" dirty="0">
              <a:effectLst/>
              <a:latin typeface="Times New Roman" panose="02020603050405020304" pitchFamily="18" charset="0"/>
              <a:ea typeface="Times New Roman" panose="02020603050405020304" pitchFamily="18" charset="0"/>
            </a:endParaRPr>
          </a:p>
          <a:p>
            <a:pPr marL="1143000" lvl="1" algn="just"/>
            <a:r>
              <a:rPr lang="en-US" sz="2400" dirty="0" err="1">
                <a:effectLst/>
                <a:latin typeface="Arial" panose="020B0604020202020204" pitchFamily="34" charset="0"/>
                <a:ea typeface="Times New Roman" panose="02020603050405020304" pitchFamily="18" charset="0"/>
              </a:rPr>
              <a:t>Kemungkinan</a:t>
            </a:r>
            <a:r>
              <a:rPr lang="en-US" sz="2400" dirty="0">
                <a:effectLst/>
                <a:latin typeface="Arial" panose="020B0604020202020204" pitchFamily="34" charset="0"/>
                <a:ea typeface="Times New Roman" panose="02020603050405020304" pitchFamily="18" charset="0"/>
              </a:rPr>
              <a:t> 2dadu </a:t>
            </a:r>
            <a:r>
              <a:rPr lang="en-US" sz="2400" dirty="0" err="1">
                <a:effectLst/>
                <a:latin typeface="Arial" panose="020B0604020202020204" pitchFamily="34" charset="0"/>
                <a:ea typeface="Times New Roman" panose="02020603050405020304" pitchFamily="18" charset="0"/>
              </a:rPr>
              <a:t>muncul</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permukaan</a:t>
            </a:r>
            <a:r>
              <a:rPr lang="en-US" sz="2400" dirty="0">
                <a:effectLst/>
                <a:latin typeface="Arial" panose="020B0604020202020204" pitchFamily="34" charset="0"/>
                <a:ea typeface="Times New Roman" panose="02020603050405020304" pitchFamily="18" charset="0"/>
              </a:rPr>
              <a:t> no.3 </a:t>
            </a:r>
            <a:r>
              <a:rPr lang="en-US" sz="2400" dirty="0" err="1">
                <a:effectLst/>
                <a:latin typeface="Arial" panose="020B0604020202020204" pitchFamily="34" charset="0"/>
                <a:ea typeface="Times New Roman" panose="02020603050405020304" pitchFamily="18" charset="0"/>
              </a:rPr>
              <a:t>semua</a:t>
            </a:r>
            <a:r>
              <a:rPr lang="en-US" sz="2400" dirty="0">
                <a:effectLst/>
                <a:latin typeface="Arial" panose="020B0604020202020204" pitchFamily="34" charset="0"/>
                <a:ea typeface="Times New Roman" panose="02020603050405020304" pitchFamily="18" charset="0"/>
              </a:rPr>
              <a:t> =1/36.</a:t>
            </a:r>
            <a:endParaRPr lang="en-ID" sz="2400" dirty="0">
              <a:effectLst/>
              <a:latin typeface="Times New Roman" panose="02020603050405020304" pitchFamily="18" charset="0"/>
              <a:ea typeface="Times New Roman" panose="02020603050405020304" pitchFamily="18" charset="0"/>
            </a:endParaRPr>
          </a:p>
        </p:txBody>
      </p:sp>
      <p:sp>
        <p:nvSpPr>
          <p:cNvPr id="10" name="Kotak Teks 9">
            <a:extLst>
              <a:ext uri="{FF2B5EF4-FFF2-40B4-BE49-F238E27FC236}">
                <a16:creationId xmlns:a16="http://schemas.microsoft.com/office/drawing/2014/main" id="{3BA4D7C0-A107-186C-20C1-448901781A02}"/>
              </a:ext>
            </a:extLst>
          </p:cNvPr>
          <p:cNvSpPr txBox="1"/>
          <p:nvPr/>
        </p:nvSpPr>
        <p:spPr>
          <a:xfrm>
            <a:off x="2064894" y="4737291"/>
            <a:ext cx="10692956" cy="1200329"/>
          </a:xfrm>
          <a:prstGeom prst="rect">
            <a:avLst/>
          </a:prstGeom>
          <a:noFill/>
        </p:spPr>
        <p:txBody>
          <a:bodyPr wrap="square">
            <a:spAutoFit/>
          </a:bodyPr>
          <a:lstStyle/>
          <a:p>
            <a:pPr marL="342900" lvl="0" indent="-342900" algn="just">
              <a:buFont typeface="+mj-lt"/>
              <a:buAutoNum type="alphaLcParenR" startAt="2"/>
              <a:tabLst>
                <a:tab pos="685800" algn="l"/>
              </a:tabLst>
            </a:pPr>
            <a:r>
              <a:rPr lang="en-US" sz="2400" dirty="0">
                <a:effectLst/>
                <a:latin typeface="Arial" panose="020B0604020202020204" pitchFamily="34" charset="0"/>
                <a:ea typeface="Times New Roman" panose="02020603050405020304" pitchFamily="18" charset="0"/>
              </a:rPr>
              <a:t>P(A </a:t>
            </a:r>
            <a:r>
              <a:rPr lang="en-US" sz="2400" dirty="0" err="1">
                <a:effectLst/>
                <a:latin typeface="Arial" panose="020B0604020202020204" pitchFamily="34" charset="0"/>
                <a:ea typeface="Times New Roman" panose="02020603050405020304" pitchFamily="18" charset="0"/>
              </a:rPr>
              <a:t>atau</a:t>
            </a:r>
            <a:r>
              <a:rPr lang="en-US" sz="2400" dirty="0">
                <a:effectLst/>
                <a:latin typeface="Arial" panose="020B0604020202020204" pitchFamily="34" charset="0"/>
                <a:ea typeface="Times New Roman" panose="02020603050405020304" pitchFamily="18" charset="0"/>
              </a:rPr>
              <a:t> B)=P(A) + P(B) - P(A&amp;B) = 1/6 + 1/6 - 1/36 = 11/36.</a:t>
            </a:r>
            <a:endParaRPr lang="en-ID" sz="2400" dirty="0">
              <a:effectLst/>
              <a:latin typeface="Times New Roman" panose="02020603050405020304" pitchFamily="18" charset="0"/>
              <a:ea typeface="Times New Roman" panose="02020603050405020304" pitchFamily="18" charset="0"/>
            </a:endParaRPr>
          </a:p>
          <a:p>
            <a:pPr marL="914400" indent="-228600" algn="just"/>
            <a:r>
              <a:rPr lang="it-IT" sz="2400" dirty="0">
                <a:effectLst/>
                <a:latin typeface="Arial" panose="020B0604020202020204" pitchFamily="34" charset="0"/>
                <a:ea typeface="Times New Roman" panose="02020603050405020304" pitchFamily="18" charset="0"/>
              </a:rPr>
              <a:t>Kemungkinan salah satu dari dua dadu itu muncul </a:t>
            </a:r>
            <a:r>
              <a:rPr lang="id-ID" sz="2400" dirty="0">
                <a:effectLst/>
                <a:latin typeface="Arial" panose="020B0604020202020204" pitchFamily="34" charset="0"/>
                <a:ea typeface="Times New Roman" panose="02020603050405020304" pitchFamily="18" charset="0"/>
              </a:rPr>
              <a:t>permukaan No..3</a:t>
            </a:r>
            <a:endParaRPr lang="en-ID" sz="2400" dirty="0">
              <a:effectLst/>
              <a:latin typeface="Times New Roman" panose="02020603050405020304" pitchFamily="18" charset="0"/>
              <a:ea typeface="Times New Roman" panose="02020603050405020304" pitchFamily="18" charset="0"/>
            </a:endParaRPr>
          </a:p>
          <a:p>
            <a:pPr marL="914400" indent="-228600" algn="just"/>
            <a:r>
              <a:rPr lang="it-IT" sz="2400" dirty="0">
                <a:effectLst/>
                <a:latin typeface="Arial" panose="020B0604020202020204" pitchFamily="34" charset="0"/>
                <a:ea typeface="Times New Roman" panose="02020603050405020304" pitchFamily="18" charset="0"/>
              </a:rPr>
              <a:t>permukaan no.3 = 11/36.</a:t>
            </a:r>
            <a:endParaRPr lang="en-ID"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044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3F6C-2262-67CE-3E23-E26B78A2718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7AEFBA4-F3E0-6EC3-4048-D8D2AB1F2A7B}"/>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126E647C-59B3-AE6E-65A4-626B26B9F4C1}"/>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26B68A89-A981-D6F5-5678-BB21686CDBE8}"/>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7756B45A-BD02-F31E-2A0D-B6789CFC702C}"/>
              </a:ext>
            </a:extLst>
          </p:cNvPr>
          <p:cNvSpPr txBox="1"/>
          <p:nvPr/>
        </p:nvSpPr>
        <p:spPr>
          <a:xfrm>
            <a:off x="1044341" y="416982"/>
            <a:ext cx="10243252" cy="5262979"/>
          </a:xfrm>
          <a:prstGeom prst="rect">
            <a:avLst/>
          </a:prstGeom>
          <a:noFill/>
        </p:spPr>
        <p:txBody>
          <a:bodyPr wrap="square">
            <a:spAutoFit/>
          </a:bodyPr>
          <a:lstStyle/>
          <a:p>
            <a:pPr marL="457200" algn="just"/>
            <a:r>
              <a:rPr lang="en-US" sz="2400" dirty="0">
                <a:effectLst/>
                <a:latin typeface="Arial" panose="020B0604020202020204" pitchFamily="34" charset="0"/>
                <a:ea typeface="Times New Roman" panose="02020603050405020304" pitchFamily="18" charset="0"/>
              </a:rPr>
              <a:t>2. </a:t>
            </a:r>
            <a:r>
              <a:rPr lang="en-US" sz="2400" dirty="0" err="1">
                <a:effectLst/>
                <a:latin typeface="Arial" panose="020B0604020202020204" pitchFamily="34" charset="0"/>
                <a:ea typeface="Times New Roman" panose="02020603050405020304" pitchFamily="18" charset="0"/>
              </a:rPr>
              <a:t>Sebuah</a:t>
            </a:r>
            <a:r>
              <a:rPr lang="en-US" sz="2400" dirty="0">
                <a:effectLst/>
                <a:latin typeface="Arial" panose="020B0604020202020204" pitchFamily="34" charset="0"/>
                <a:ea typeface="Times New Roman" panose="02020603050405020304" pitchFamily="18" charset="0"/>
              </a:rPr>
              <a:t> coin dan </a:t>
            </a:r>
            <a:r>
              <a:rPr lang="en-US" sz="2400" dirty="0" err="1">
                <a:effectLst/>
                <a:latin typeface="Arial" panose="020B0604020202020204" pitchFamily="34" charset="0"/>
                <a:ea typeface="Times New Roman" panose="02020603050405020304" pitchFamily="18" charset="0"/>
              </a:rPr>
              <a:t>sebuah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dadu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dilemparkan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bersama-sama</a:t>
            </a:r>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marL="457200" algn="just"/>
            <a:r>
              <a:rPr lang="en-US" sz="2400" dirty="0">
                <a:effectLst/>
                <a:latin typeface="Arial" panose="020B0604020202020204" pitchFamily="34" charset="0"/>
                <a:ea typeface="Times New Roman" panose="02020603050405020304" pitchFamily="18" charset="0"/>
              </a:rPr>
              <a:t>     </a:t>
            </a:r>
            <a:r>
              <a:rPr lang="it-IT" sz="2400" dirty="0">
                <a:effectLst/>
                <a:latin typeface="Arial" panose="020B0604020202020204" pitchFamily="34" charset="0"/>
                <a:ea typeface="Times New Roman" panose="02020603050405020304" pitchFamily="18" charset="0"/>
              </a:rPr>
              <a:t>Berapakah kemungkinan untuk mendapatkan :</a:t>
            </a:r>
            <a:endParaRPr lang="en-ID" sz="2400" dirty="0">
              <a:effectLst/>
              <a:latin typeface="Times New Roman" panose="02020603050405020304" pitchFamily="18" charset="0"/>
              <a:ea typeface="Times New Roman" panose="02020603050405020304" pitchFamily="18" charset="0"/>
            </a:endParaRPr>
          </a:p>
          <a:p>
            <a:pPr marL="1143000" lvl="1" algn="just"/>
            <a:r>
              <a:rPr lang="it-IT" sz="2400" dirty="0">
                <a:effectLst/>
                <a:latin typeface="Arial" panose="020B0604020202020204" pitchFamily="34" charset="0"/>
                <a:ea typeface="Times New Roman" panose="02020603050405020304" pitchFamily="18" charset="0"/>
              </a:rPr>
              <a:t>Permukaan A pada coin dan permukaan no.4 pada dadu yang tampak diatas.</a:t>
            </a:r>
            <a:endParaRPr lang="en-ID" sz="2400" dirty="0">
              <a:effectLst/>
              <a:latin typeface="Times New Roman" panose="02020603050405020304" pitchFamily="18" charset="0"/>
              <a:ea typeface="Times New Roman" panose="02020603050405020304" pitchFamily="18" charset="0"/>
            </a:endParaRPr>
          </a:p>
          <a:p>
            <a:pPr marL="1143000" lvl="1" algn="just"/>
            <a:r>
              <a:rPr lang="it-IT" sz="2400" dirty="0">
                <a:effectLst/>
                <a:latin typeface="Arial" panose="020B0604020202020204" pitchFamily="34" charset="0"/>
                <a:ea typeface="Times New Roman" panose="02020603050405020304" pitchFamily="18" charset="0"/>
              </a:rPr>
              <a:t>Permukaan A pada coin atau permukaan no.4 pada dadu yang tampak diatas.</a:t>
            </a:r>
            <a:endParaRPr lang="en-ID" sz="2400" dirty="0">
              <a:effectLst/>
              <a:latin typeface="Times New Roman" panose="02020603050405020304" pitchFamily="18" charset="0"/>
              <a:ea typeface="Times New Roman" panose="02020603050405020304" pitchFamily="18" charset="0"/>
            </a:endParaRPr>
          </a:p>
          <a:p>
            <a:pPr marL="457200" algn="just"/>
            <a:r>
              <a:rPr lang="it-IT"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marL="685800" algn="just"/>
            <a:r>
              <a:rPr lang="it-IT" sz="2400" b="1" dirty="0">
                <a:effectLst/>
                <a:latin typeface="Arial" panose="020B0604020202020204" pitchFamily="34" charset="0"/>
                <a:ea typeface="Times New Roman" panose="02020603050405020304" pitchFamily="18" charset="0"/>
              </a:rPr>
              <a:t>Jawab :</a:t>
            </a:r>
            <a:endParaRPr lang="en-ID" sz="2400" dirty="0">
              <a:effectLst/>
              <a:latin typeface="Times New Roman" panose="02020603050405020304" pitchFamily="18" charset="0"/>
              <a:ea typeface="Times New Roman" panose="02020603050405020304" pitchFamily="18" charset="0"/>
            </a:endParaRPr>
          </a:p>
          <a:p>
            <a:pPr marL="685800" algn="just"/>
            <a:r>
              <a:rPr lang="it-IT" sz="2400" dirty="0">
                <a:effectLst/>
                <a:latin typeface="Arial" panose="020B0604020202020204" pitchFamily="34" charset="0"/>
                <a:ea typeface="Times New Roman" panose="02020603050405020304" pitchFamily="18" charset="0"/>
              </a:rPr>
              <a:t>Misal : Permukaan A pada coin = A</a:t>
            </a:r>
            <a:endParaRPr lang="en-ID" sz="2400" dirty="0">
              <a:effectLst/>
              <a:latin typeface="Times New Roman" panose="02020603050405020304" pitchFamily="18" charset="0"/>
              <a:ea typeface="Times New Roman" panose="02020603050405020304" pitchFamily="18" charset="0"/>
            </a:endParaRPr>
          </a:p>
          <a:p>
            <a:pPr marL="685800" algn="just"/>
            <a:r>
              <a:rPr lang="it-IT" sz="2400" dirty="0">
                <a:effectLst/>
                <a:latin typeface="Arial" panose="020B0604020202020204" pitchFamily="34" charset="0"/>
                <a:ea typeface="Times New Roman" panose="02020603050405020304" pitchFamily="18" charset="0"/>
              </a:rPr>
              <a:t>Permukaan no.4 pada dadu = B</a:t>
            </a:r>
            <a:endParaRPr lang="en-ID" sz="2400" dirty="0">
              <a:effectLst/>
              <a:latin typeface="Times New Roman" panose="02020603050405020304" pitchFamily="18" charset="0"/>
              <a:ea typeface="Times New Roman" panose="02020603050405020304" pitchFamily="18" charset="0"/>
            </a:endParaRPr>
          </a:p>
          <a:p>
            <a:pPr marL="685800" algn="just"/>
            <a:r>
              <a:rPr lang="it-IT" sz="2400" dirty="0">
                <a:effectLst/>
                <a:latin typeface="Arial" panose="020B0604020202020204" pitchFamily="34" charset="0"/>
                <a:ea typeface="Times New Roman" panose="02020603050405020304" pitchFamily="18" charset="0"/>
              </a:rPr>
              <a:t>Probabilitasnya :</a:t>
            </a:r>
            <a:endParaRPr lang="en-ID" sz="2400" dirty="0">
              <a:effectLst/>
              <a:latin typeface="Times New Roman" panose="02020603050405020304" pitchFamily="18" charset="0"/>
              <a:ea typeface="Times New Roman" panose="02020603050405020304" pitchFamily="18" charset="0"/>
            </a:endParaRPr>
          </a:p>
          <a:p>
            <a:pPr marL="685800" algn="just"/>
            <a:r>
              <a:rPr lang="it-IT" sz="2400" dirty="0">
                <a:effectLst/>
                <a:latin typeface="Arial" panose="020B0604020202020204" pitchFamily="34" charset="0"/>
                <a:ea typeface="Times New Roman" panose="02020603050405020304" pitchFamily="18" charset="0"/>
              </a:rPr>
              <a:t>P(A) = 1/2 dan P(B) = 1/6</a:t>
            </a:r>
            <a:endParaRPr lang="en-ID" sz="2400" dirty="0">
              <a:effectLst/>
              <a:latin typeface="Times New Roman" panose="02020603050405020304" pitchFamily="18" charset="0"/>
              <a:ea typeface="Times New Roman" panose="02020603050405020304" pitchFamily="18" charset="0"/>
            </a:endParaRPr>
          </a:p>
          <a:p>
            <a:pPr marL="1257300" lvl="2" indent="-342900" algn="just">
              <a:buFont typeface="+mj-lt"/>
              <a:buAutoNum type="arabicPeriod"/>
              <a:tabLst>
                <a:tab pos="1143000" algn="l"/>
              </a:tabLst>
            </a:pPr>
            <a:r>
              <a:rPr lang="it-IT" sz="2400" dirty="0">
                <a:effectLst/>
                <a:latin typeface="Arial" panose="020B0604020202020204" pitchFamily="34" charset="0"/>
                <a:ea typeface="Times New Roman" panose="02020603050405020304" pitchFamily="18" charset="0"/>
              </a:rPr>
              <a:t>P(A&amp;B) = 1/2 . 1/6 = 1/12</a:t>
            </a:r>
            <a:endParaRPr lang="en-ID" sz="2400" dirty="0">
              <a:effectLst/>
              <a:latin typeface="Times New Roman" panose="02020603050405020304" pitchFamily="18" charset="0"/>
              <a:ea typeface="Times New Roman" panose="02020603050405020304" pitchFamily="18" charset="0"/>
            </a:endParaRPr>
          </a:p>
          <a:p>
            <a:pPr marL="1257300" lvl="2" indent="-342900" algn="just">
              <a:buFont typeface="+mj-lt"/>
              <a:buAutoNum type="arabicPeriod"/>
              <a:tabLst>
                <a:tab pos="1143000" algn="l"/>
              </a:tabLst>
            </a:pPr>
            <a:r>
              <a:rPr lang="it-IT" sz="2400" dirty="0">
                <a:effectLst/>
                <a:latin typeface="Arial" panose="020B0604020202020204" pitchFamily="34" charset="0"/>
                <a:ea typeface="Times New Roman" panose="02020603050405020304" pitchFamily="18" charset="0"/>
              </a:rPr>
              <a:t>P(A atau B) = 1/2 + 1/6 – 1/12 = 7/12</a:t>
            </a:r>
            <a:endParaRPr lang="en-ID"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8878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567D7-8A0E-FE6C-6241-CA0B5B171B39}"/>
            </a:ext>
          </a:extLst>
        </p:cNvPr>
        <p:cNvGrpSpPr/>
        <p:nvPr/>
      </p:nvGrpSpPr>
      <p:grpSpPr>
        <a:xfrm>
          <a:off x="0" y="0"/>
          <a:ext cx="0" cy="0"/>
          <a:chOff x="0" y="0"/>
          <a:chExt cx="0" cy="0"/>
        </a:xfrm>
      </p:grpSpPr>
      <p:sp>
        <p:nvSpPr>
          <p:cNvPr id="14" name="Persegi Panjang 13">
            <a:extLst>
              <a:ext uri="{FF2B5EF4-FFF2-40B4-BE49-F238E27FC236}">
                <a16:creationId xmlns:a16="http://schemas.microsoft.com/office/drawing/2014/main" id="{6046E5B3-8970-2523-7FC0-72F4BC586B3D}"/>
              </a:ext>
            </a:extLst>
          </p:cNvPr>
          <p:cNvSpPr/>
          <p:nvPr/>
        </p:nvSpPr>
        <p:spPr>
          <a:xfrm>
            <a:off x="2843317" y="3552669"/>
            <a:ext cx="3632434" cy="19652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D" dirty="0"/>
          </a:p>
        </p:txBody>
      </p:sp>
      <p:sp>
        <p:nvSpPr>
          <p:cNvPr id="2" name="Rectangle 1">
            <a:extLst>
              <a:ext uri="{FF2B5EF4-FFF2-40B4-BE49-F238E27FC236}">
                <a16:creationId xmlns:a16="http://schemas.microsoft.com/office/drawing/2014/main" id="{CAE09E7F-56F3-8FC8-8C52-9302975C9231}"/>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CDFEDEE8-AD9D-DBF8-FC41-7A4AA9A3E653}"/>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648B320A-37C0-4E3A-49E3-0809DF4DFF58}"/>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BCC32918-9311-2ACF-E086-632FE101D9C6}"/>
              </a:ext>
            </a:extLst>
          </p:cNvPr>
          <p:cNvSpPr txBox="1"/>
          <p:nvPr/>
        </p:nvSpPr>
        <p:spPr>
          <a:xfrm>
            <a:off x="1229194" y="2135222"/>
            <a:ext cx="9818557"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t-IT" sz="2400" dirty="0">
                <a:effectLst/>
                <a:latin typeface="Arial" panose="020B0604020202020204" pitchFamily="34" charset="0"/>
                <a:ea typeface="Times New Roman" panose="02020603050405020304" pitchFamily="18" charset="0"/>
              </a:rPr>
              <a:t>P(XUYUZ) = P(X)+P(Y)+P(Z)–P(X∩Y)–P(X∩Z)-P(Y∩Z)+P(X∩Y∩Z)</a:t>
            </a:r>
            <a:endParaRPr lang="en-ID" sz="2400" dirty="0">
              <a:effectLst/>
              <a:latin typeface="Times New Roman" panose="02020603050405020304" pitchFamily="18" charset="0"/>
              <a:ea typeface="Times New Roman" panose="02020603050405020304" pitchFamily="18" charset="0"/>
            </a:endParaRPr>
          </a:p>
        </p:txBody>
      </p:sp>
      <p:sp>
        <p:nvSpPr>
          <p:cNvPr id="8" name="Kotak Teks 7">
            <a:extLst>
              <a:ext uri="{FF2B5EF4-FFF2-40B4-BE49-F238E27FC236}">
                <a16:creationId xmlns:a16="http://schemas.microsoft.com/office/drawing/2014/main" id="{5EE21C49-E36D-5BB2-0181-4948A3CE5E16}"/>
              </a:ext>
            </a:extLst>
          </p:cNvPr>
          <p:cNvSpPr txBox="1"/>
          <p:nvPr/>
        </p:nvSpPr>
        <p:spPr>
          <a:xfrm>
            <a:off x="999371" y="422356"/>
            <a:ext cx="10048380" cy="1384995"/>
          </a:xfrm>
          <a:prstGeom prst="rect">
            <a:avLst/>
          </a:prstGeom>
          <a:noFill/>
        </p:spPr>
        <p:txBody>
          <a:bodyPr wrap="square">
            <a:spAutoFit/>
          </a:bodyPr>
          <a:lstStyle/>
          <a:p>
            <a:pPr marL="457200" lvl="0" indent="-457200" algn="just">
              <a:buFont typeface="+mj-lt"/>
              <a:buAutoNum type="arabicPeriod" startAt="3"/>
              <a:tabLst>
                <a:tab pos="457200" algn="l"/>
              </a:tabLst>
            </a:pPr>
            <a:r>
              <a:rPr lang="it-IT" sz="2800" b="1" dirty="0">
                <a:effectLst/>
                <a:latin typeface="Arial" panose="020B0604020202020204" pitchFamily="34" charset="0"/>
                <a:ea typeface="Times New Roman" panose="02020603050405020304" pitchFamily="18" charset="0"/>
              </a:rPr>
              <a:t>Peristiwa Independent Secara Bersama</a:t>
            </a:r>
            <a:endParaRPr lang="en-ID" sz="2800" dirty="0">
              <a:effectLst/>
              <a:latin typeface="Times New Roman" panose="02020603050405020304" pitchFamily="18" charset="0"/>
              <a:ea typeface="Times New Roman" panose="02020603050405020304" pitchFamily="18" charset="0"/>
            </a:endParaRPr>
          </a:p>
          <a:p>
            <a:pPr marL="457200" algn="just"/>
            <a:r>
              <a:rPr lang="it-IT" sz="2800" dirty="0">
                <a:effectLst/>
                <a:latin typeface="Arial" panose="020B0604020202020204" pitchFamily="34" charset="0"/>
                <a:ea typeface="Times New Roman" panose="02020603050405020304" pitchFamily="18" charset="0"/>
              </a:rPr>
              <a:t>Terjadinya suatu peristiwa yang bersamaan tetapi tidak saling mempengaruhi.</a:t>
            </a:r>
            <a:endParaRPr lang="en-ID" sz="2800" dirty="0">
              <a:effectLst/>
              <a:latin typeface="Times New Roman" panose="02020603050405020304" pitchFamily="18" charset="0"/>
              <a:ea typeface="Times New Roman" panose="02020603050405020304" pitchFamily="18" charset="0"/>
            </a:endParaRPr>
          </a:p>
        </p:txBody>
      </p:sp>
      <p:sp>
        <p:nvSpPr>
          <p:cNvPr id="10" name="Kotak Teks 9">
            <a:extLst>
              <a:ext uri="{FF2B5EF4-FFF2-40B4-BE49-F238E27FC236}">
                <a16:creationId xmlns:a16="http://schemas.microsoft.com/office/drawing/2014/main" id="{0CCDEE44-CE64-0D65-6206-7462EF165BFA}"/>
              </a:ext>
            </a:extLst>
          </p:cNvPr>
          <p:cNvSpPr txBox="1"/>
          <p:nvPr/>
        </p:nvSpPr>
        <p:spPr>
          <a:xfrm>
            <a:off x="1903751" y="2740092"/>
            <a:ext cx="7174056" cy="523220"/>
          </a:xfrm>
          <a:prstGeom prst="rect">
            <a:avLst/>
          </a:prstGeom>
          <a:noFill/>
        </p:spPr>
        <p:txBody>
          <a:bodyPr wrap="square">
            <a:spAutoFit/>
          </a:bodyPr>
          <a:lstStyle/>
          <a:p>
            <a:pPr marL="457200" algn="ctr"/>
            <a:r>
              <a:rPr lang="it-IT" sz="2800" dirty="0">
                <a:effectLst/>
                <a:latin typeface="Arial" panose="020B0604020202020204" pitchFamily="34" charset="0"/>
                <a:ea typeface="Times New Roman" panose="02020603050405020304" pitchFamily="18" charset="0"/>
              </a:rPr>
              <a:t>Diagram Vennya adalah sebagai berikut :</a:t>
            </a:r>
            <a:endParaRPr lang="en-ID" sz="2800" dirty="0">
              <a:effectLst/>
              <a:latin typeface="Times New Roman" panose="02020603050405020304" pitchFamily="18" charset="0"/>
              <a:ea typeface="Times New Roman" panose="02020603050405020304" pitchFamily="18" charset="0"/>
            </a:endParaRPr>
          </a:p>
        </p:txBody>
      </p:sp>
      <p:sp>
        <p:nvSpPr>
          <p:cNvPr id="11" name="Oval 2">
            <a:extLst>
              <a:ext uri="{FF2B5EF4-FFF2-40B4-BE49-F238E27FC236}">
                <a16:creationId xmlns:a16="http://schemas.microsoft.com/office/drawing/2014/main" id="{44C9BEC6-745D-C9F6-0A4F-4B0556C39B88}"/>
              </a:ext>
            </a:extLst>
          </p:cNvPr>
          <p:cNvSpPr>
            <a:spLocks noChangeArrowheads="1"/>
          </p:cNvSpPr>
          <p:nvPr/>
        </p:nvSpPr>
        <p:spPr bwMode="auto">
          <a:xfrm>
            <a:off x="3875348" y="4266627"/>
            <a:ext cx="1005121" cy="914400"/>
          </a:xfrm>
          <a:prstGeom prst="ellipse">
            <a:avLst/>
          </a:prstGeom>
          <a:solidFill>
            <a:srgbClr val="FFFFFF">
              <a:alpha val="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id-ID" dirty="0"/>
              <a:t>X</a:t>
            </a:r>
            <a:endParaRPr lang="en-ID" dirty="0"/>
          </a:p>
        </p:txBody>
      </p:sp>
      <p:sp>
        <p:nvSpPr>
          <p:cNvPr id="12" name="Oval 2">
            <a:extLst>
              <a:ext uri="{FF2B5EF4-FFF2-40B4-BE49-F238E27FC236}">
                <a16:creationId xmlns:a16="http://schemas.microsoft.com/office/drawing/2014/main" id="{172F9C6A-4F73-F8F1-3773-F93DC0373C21}"/>
              </a:ext>
            </a:extLst>
          </p:cNvPr>
          <p:cNvSpPr>
            <a:spLocks noChangeArrowheads="1"/>
          </p:cNvSpPr>
          <p:nvPr/>
        </p:nvSpPr>
        <p:spPr bwMode="auto">
          <a:xfrm>
            <a:off x="4582495" y="4286287"/>
            <a:ext cx="1028700" cy="914400"/>
          </a:xfrm>
          <a:prstGeom prst="ellipse">
            <a:avLst/>
          </a:prstGeom>
          <a:solidFill>
            <a:srgbClr val="FFFFFF">
              <a:alpha val="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D" dirty="0"/>
          </a:p>
        </p:txBody>
      </p:sp>
      <p:sp>
        <p:nvSpPr>
          <p:cNvPr id="13" name="Oval 2">
            <a:extLst>
              <a:ext uri="{FF2B5EF4-FFF2-40B4-BE49-F238E27FC236}">
                <a16:creationId xmlns:a16="http://schemas.microsoft.com/office/drawing/2014/main" id="{626797DB-537E-31B6-E901-0C0046426741}"/>
              </a:ext>
            </a:extLst>
          </p:cNvPr>
          <p:cNvSpPr>
            <a:spLocks noChangeArrowheads="1"/>
          </p:cNvSpPr>
          <p:nvPr/>
        </p:nvSpPr>
        <p:spPr bwMode="auto">
          <a:xfrm>
            <a:off x="4228922" y="3775871"/>
            <a:ext cx="1028700" cy="914400"/>
          </a:xfrm>
          <a:prstGeom prst="ellipse">
            <a:avLst/>
          </a:prstGeom>
          <a:solidFill>
            <a:srgbClr val="FFFFFF">
              <a:alpha val="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id-ID" dirty="0"/>
              <a:t>Y</a:t>
            </a:r>
            <a:endParaRPr lang="en-ID" dirty="0"/>
          </a:p>
        </p:txBody>
      </p:sp>
      <p:sp>
        <p:nvSpPr>
          <p:cNvPr id="15" name="Panah: Bawah 14">
            <a:extLst>
              <a:ext uri="{FF2B5EF4-FFF2-40B4-BE49-F238E27FC236}">
                <a16:creationId xmlns:a16="http://schemas.microsoft.com/office/drawing/2014/main" id="{A41A8AE6-FC94-7C8B-9DB7-72F5B68E5C6A}"/>
              </a:ext>
            </a:extLst>
          </p:cNvPr>
          <p:cNvSpPr/>
          <p:nvPr/>
        </p:nvSpPr>
        <p:spPr>
          <a:xfrm>
            <a:off x="7674964" y="5051685"/>
            <a:ext cx="2473377" cy="8244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Kotak Teks 4">
            <a:extLst>
              <a:ext uri="{FF2B5EF4-FFF2-40B4-BE49-F238E27FC236}">
                <a16:creationId xmlns:a16="http://schemas.microsoft.com/office/drawing/2014/main" id="{834D7D21-1F82-5271-3878-12F777AFBBE6}"/>
              </a:ext>
            </a:extLst>
          </p:cNvPr>
          <p:cNvSpPr txBox="1"/>
          <p:nvPr/>
        </p:nvSpPr>
        <p:spPr>
          <a:xfrm>
            <a:off x="4991341" y="4643375"/>
            <a:ext cx="333746" cy="369332"/>
          </a:xfrm>
          <a:prstGeom prst="rect">
            <a:avLst/>
          </a:prstGeom>
          <a:noFill/>
        </p:spPr>
        <p:txBody>
          <a:bodyPr wrap="none" rtlCol="0">
            <a:spAutoFit/>
          </a:bodyPr>
          <a:lstStyle/>
          <a:p>
            <a:r>
              <a:rPr lang="id-ID" dirty="0"/>
              <a:t>Z</a:t>
            </a:r>
            <a:endParaRPr lang="en-ID" dirty="0"/>
          </a:p>
        </p:txBody>
      </p:sp>
      <p:sp>
        <p:nvSpPr>
          <p:cNvPr id="7" name="Kotak Teks 6">
            <a:extLst>
              <a:ext uri="{FF2B5EF4-FFF2-40B4-BE49-F238E27FC236}">
                <a16:creationId xmlns:a16="http://schemas.microsoft.com/office/drawing/2014/main" id="{314DB789-229F-D06B-A456-9AEE9082B357}"/>
              </a:ext>
            </a:extLst>
          </p:cNvPr>
          <p:cNvSpPr txBox="1"/>
          <p:nvPr/>
        </p:nvSpPr>
        <p:spPr>
          <a:xfrm>
            <a:off x="3387714" y="3863739"/>
            <a:ext cx="487634" cy="369332"/>
          </a:xfrm>
          <a:prstGeom prst="rect">
            <a:avLst/>
          </a:prstGeom>
          <a:noFill/>
        </p:spPr>
        <p:txBody>
          <a:bodyPr wrap="none" rtlCol="0">
            <a:spAutoFit/>
          </a:bodyPr>
          <a:lstStyle/>
          <a:p>
            <a:r>
              <a:rPr lang="id-ID" dirty="0"/>
              <a:t>XY</a:t>
            </a:r>
            <a:endParaRPr lang="en-ID" dirty="0"/>
          </a:p>
        </p:txBody>
      </p:sp>
      <p:sp>
        <p:nvSpPr>
          <p:cNvPr id="9" name="Kotak Teks 8">
            <a:extLst>
              <a:ext uri="{FF2B5EF4-FFF2-40B4-BE49-F238E27FC236}">
                <a16:creationId xmlns:a16="http://schemas.microsoft.com/office/drawing/2014/main" id="{C549BC0E-2CFC-2BE1-730F-16D8501D350D}"/>
              </a:ext>
            </a:extLst>
          </p:cNvPr>
          <p:cNvSpPr txBox="1"/>
          <p:nvPr/>
        </p:nvSpPr>
        <p:spPr>
          <a:xfrm>
            <a:off x="5518811" y="4016139"/>
            <a:ext cx="420308" cy="369332"/>
          </a:xfrm>
          <a:prstGeom prst="rect">
            <a:avLst/>
          </a:prstGeom>
          <a:noFill/>
        </p:spPr>
        <p:txBody>
          <a:bodyPr wrap="none" rtlCol="0">
            <a:spAutoFit/>
          </a:bodyPr>
          <a:lstStyle/>
          <a:p>
            <a:r>
              <a:rPr lang="id-ID" dirty="0" err="1"/>
              <a:t>Yz</a:t>
            </a:r>
            <a:endParaRPr lang="en-ID" dirty="0"/>
          </a:p>
        </p:txBody>
      </p:sp>
      <p:sp>
        <p:nvSpPr>
          <p:cNvPr id="16" name="Kotak Teks 15">
            <a:extLst>
              <a:ext uri="{FF2B5EF4-FFF2-40B4-BE49-F238E27FC236}">
                <a16:creationId xmlns:a16="http://schemas.microsoft.com/office/drawing/2014/main" id="{C5A33228-B539-9AB3-9454-83501B9E16D7}"/>
              </a:ext>
            </a:extLst>
          </p:cNvPr>
          <p:cNvSpPr txBox="1"/>
          <p:nvPr/>
        </p:nvSpPr>
        <p:spPr>
          <a:xfrm>
            <a:off x="4544454" y="5155390"/>
            <a:ext cx="487634" cy="369332"/>
          </a:xfrm>
          <a:prstGeom prst="rect">
            <a:avLst/>
          </a:prstGeom>
          <a:noFill/>
        </p:spPr>
        <p:txBody>
          <a:bodyPr wrap="none" rtlCol="0">
            <a:spAutoFit/>
          </a:bodyPr>
          <a:lstStyle/>
          <a:p>
            <a:r>
              <a:rPr lang="id-ID" dirty="0"/>
              <a:t>XY</a:t>
            </a:r>
            <a:endParaRPr lang="en-ID" dirty="0"/>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19" name="Tinta 18">
                <a:extLst>
                  <a:ext uri="{FF2B5EF4-FFF2-40B4-BE49-F238E27FC236}">
                    <a16:creationId xmlns:a16="http://schemas.microsoft.com/office/drawing/2014/main" id="{20239759-8AC1-0D37-45CF-0E9BB0D534D6}"/>
                  </a:ext>
                </a:extLst>
              </p14:cNvPr>
              <p14:cNvContentPartPr/>
              <p14:nvPr/>
            </p14:nvContentPartPr>
            <p14:xfrm>
              <a:off x="3792364" y="4122248"/>
              <a:ext cx="644400" cy="284400"/>
            </p14:xfrm>
          </p:contentPart>
        </mc:Choice>
        <mc:Fallback>
          <p:pic>
            <p:nvPicPr>
              <p:cNvPr id="19" name="Tinta 18">
                <a:extLst>
                  <a:ext uri="{FF2B5EF4-FFF2-40B4-BE49-F238E27FC236}">
                    <a16:creationId xmlns:a16="http://schemas.microsoft.com/office/drawing/2014/main" id="{20239759-8AC1-0D37-45CF-0E9BB0D534D6}"/>
                  </a:ext>
                </a:extLst>
              </p:cNvPr>
              <p:cNvPicPr/>
              <p:nvPr/>
            </p:nvPicPr>
            <p:blipFill>
              <a:blip r:embed="rId5"/>
              <a:stretch>
                <a:fillRect/>
              </a:stretch>
            </p:blipFill>
            <p:spPr>
              <a:xfrm>
                <a:off x="3774724" y="4014608"/>
                <a:ext cx="680040" cy="500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20" name="Tinta 19">
                <a:extLst>
                  <a:ext uri="{FF2B5EF4-FFF2-40B4-BE49-F238E27FC236}">
                    <a16:creationId xmlns:a16="http://schemas.microsoft.com/office/drawing/2014/main" id="{8959FBEF-DB05-B21B-FD5E-CF828BBB25C1}"/>
                  </a:ext>
                </a:extLst>
              </p14:cNvPr>
              <p14:cNvContentPartPr/>
              <p14:nvPr/>
            </p14:nvContentPartPr>
            <p14:xfrm>
              <a:off x="6985204" y="4497008"/>
              <a:ext cx="360" cy="360"/>
            </p14:xfrm>
          </p:contentPart>
        </mc:Choice>
        <mc:Fallback>
          <p:pic>
            <p:nvPicPr>
              <p:cNvPr id="20" name="Tinta 19">
                <a:extLst>
                  <a:ext uri="{FF2B5EF4-FFF2-40B4-BE49-F238E27FC236}">
                    <a16:creationId xmlns:a16="http://schemas.microsoft.com/office/drawing/2014/main" id="{8959FBEF-DB05-B21B-FD5E-CF828BBB25C1}"/>
                  </a:ext>
                </a:extLst>
              </p:cNvPr>
              <p:cNvPicPr/>
              <p:nvPr/>
            </p:nvPicPr>
            <p:blipFill>
              <a:blip r:embed="rId7"/>
              <a:stretch>
                <a:fillRect/>
              </a:stretch>
            </p:blipFill>
            <p:spPr>
              <a:xfrm>
                <a:off x="6967204" y="4389008"/>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25" name="Tinta 24">
                <a:extLst>
                  <a:ext uri="{FF2B5EF4-FFF2-40B4-BE49-F238E27FC236}">
                    <a16:creationId xmlns:a16="http://schemas.microsoft.com/office/drawing/2014/main" id="{6CCA8375-D94E-4B11-3880-2C58077F4046}"/>
                  </a:ext>
                </a:extLst>
              </p14:cNvPr>
              <p14:cNvContentPartPr/>
              <p14:nvPr/>
            </p14:nvContentPartPr>
            <p14:xfrm>
              <a:off x="3987484" y="4197128"/>
              <a:ext cx="360" cy="360"/>
            </p14:xfrm>
          </p:contentPart>
        </mc:Choice>
        <mc:Fallback>
          <p:pic>
            <p:nvPicPr>
              <p:cNvPr id="25" name="Tinta 24">
                <a:extLst>
                  <a:ext uri="{FF2B5EF4-FFF2-40B4-BE49-F238E27FC236}">
                    <a16:creationId xmlns:a16="http://schemas.microsoft.com/office/drawing/2014/main" id="{6CCA8375-D94E-4B11-3880-2C58077F4046}"/>
                  </a:ext>
                </a:extLst>
              </p:cNvPr>
              <p:cNvPicPr/>
              <p:nvPr/>
            </p:nvPicPr>
            <p:blipFill>
              <a:blip r:embed="rId9"/>
              <a:stretch>
                <a:fillRect/>
              </a:stretch>
            </p:blipFill>
            <p:spPr>
              <a:xfrm>
                <a:off x="3969484" y="4089488"/>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7" name="Tinta 26">
                <a:extLst>
                  <a:ext uri="{FF2B5EF4-FFF2-40B4-BE49-F238E27FC236}">
                    <a16:creationId xmlns:a16="http://schemas.microsoft.com/office/drawing/2014/main" id="{0533623D-28D3-2280-DD94-C9D0621EB881}"/>
                  </a:ext>
                </a:extLst>
              </p14:cNvPr>
              <p14:cNvContentPartPr/>
              <p14:nvPr/>
            </p14:nvContentPartPr>
            <p14:xfrm>
              <a:off x="5036524" y="4227008"/>
              <a:ext cx="540000" cy="239760"/>
            </p14:xfrm>
          </p:contentPart>
        </mc:Choice>
        <mc:Fallback>
          <p:pic>
            <p:nvPicPr>
              <p:cNvPr id="27" name="Tinta 26">
                <a:extLst>
                  <a:ext uri="{FF2B5EF4-FFF2-40B4-BE49-F238E27FC236}">
                    <a16:creationId xmlns:a16="http://schemas.microsoft.com/office/drawing/2014/main" id="{0533623D-28D3-2280-DD94-C9D0621EB881}"/>
                  </a:ext>
                </a:extLst>
              </p:cNvPr>
              <p:cNvPicPr/>
              <p:nvPr/>
            </p:nvPicPr>
            <p:blipFill>
              <a:blip r:embed="rId11"/>
              <a:stretch>
                <a:fillRect/>
              </a:stretch>
            </p:blipFill>
            <p:spPr>
              <a:xfrm>
                <a:off x="5030404" y="4220888"/>
                <a:ext cx="5522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8" name="Tinta 27">
                <a:extLst>
                  <a:ext uri="{FF2B5EF4-FFF2-40B4-BE49-F238E27FC236}">
                    <a16:creationId xmlns:a16="http://schemas.microsoft.com/office/drawing/2014/main" id="{1542C31D-0D01-54C1-2E07-1E415A9E1F06}"/>
                  </a:ext>
                </a:extLst>
              </p14:cNvPr>
              <p14:cNvContentPartPr/>
              <p14:nvPr/>
            </p14:nvContentPartPr>
            <p14:xfrm>
              <a:off x="6085924" y="4601768"/>
              <a:ext cx="360" cy="360"/>
            </p14:xfrm>
          </p:contentPart>
        </mc:Choice>
        <mc:Fallback>
          <p:pic>
            <p:nvPicPr>
              <p:cNvPr id="28" name="Tinta 27">
                <a:extLst>
                  <a:ext uri="{FF2B5EF4-FFF2-40B4-BE49-F238E27FC236}">
                    <a16:creationId xmlns:a16="http://schemas.microsoft.com/office/drawing/2014/main" id="{1542C31D-0D01-54C1-2E07-1E415A9E1F06}"/>
                  </a:ext>
                </a:extLst>
              </p:cNvPr>
              <p:cNvPicPr/>
              <p:nvPr/>
            </p:nvPicPr>
            <p:blipFill>
              <a:blip r:embed="rId13"/>
              <a:stretch>
                <a:fillRect/>
              </a:stretch>
            </p:blipFill>
            <p:spPr>
              <a:xfrm>
                <a:off x="6079804" y="459564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9" name="Tinta 28">
                <a:extLst>
                  <a:ext uri="{FF2B5EF4-FFF2-40B4-BE49-F238E27FC236}">
                    <a16:creationId xmlns:a16="http://schemas.microsoft.com/office/drawing/2014/main" id="{88AE7035-1885-75B9-9476-B018830C8DD8}"/>
                  </a:ext>
                </a:extLst>
              </p14:cNvPr>
              <p14:cNvContentPartPr/>
              <p14:nvPr/>
            </p14:nvContentPartPr>
            <p14:xfrm>
              <a:off x="3927364" y="4152488"/>
              <a:ext cx="360" cy="360"/>
            </p14:xfrm>
          </p:contentPart>
        </mc:Choice>
        <mc:Fallback>
          <p:pic>
            <p:nvPicPr>
              <p:cNvPr id="29" name="Tinta 28">
                <a:extLst>
                  <a:ext uri="{FF2B5EF4-FFF2-40B4-BE49-F238E27FC236}">
                    <a16:creationId xmlns:a16="http://schemas.microsoft.com/office/drawing/2014/main" id="{88AE7035-1885-75B9-9476-B018830C8DD8}"/>
                  </a:ext>
                </a:extLst>
              </p:cNvPr>
              <p:cNvPicPr/>
              <p:nvPr/>
            </p:nvPicPr>
            <p:blipFill>
              <a:blip r:embed="rId13"/>
              <a:stretch>
                <a:fillRect/>
              </a:stretch>
            </p:blipFill>
            <p:spPr>
              <a:xfrm>
                <a:off x="3921244" y="414636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0" name="Tinta 29">
                <a:extLst>
                  <a:ext uri="{FF2B5EF4-FFF2-40B4-BE49-F238E27FC236}">
                    <a16:creationId xmlns:a16="http://schemas.microsoft.com/office/drawing/2014/main" id="{D5248BED-F37E-F08F-FCF6-78798773C4AE}"/>
                  </a:ext>
                </a:extLst>
              </p14:cNvPr>
              <p14:cNvContentPartPr/>
              <p14:nvPr/>
            </p14:nvContentPartPr>
            <p14:xfrm>
              <a:off x="3837364" y="4107128"/>
              <a:ext cx="215640" cy="121320"/>
            </p14:xfrm>
          </p:contentPart>
        </mc:Choice>
        <mc:Fallback>
          <p:pic>
            <p:nvPicPr>
              <p:cNvPr id="30" name="Tinta 29">
                <a:extLst>
                  <a:ext uri="{FF2B5EF4-FFF2-40B4-BE49-F238E27FC236}">
                    <a16:creationId xmlns:a16="http://schemas.microsoft.com/office/drawing/2014/main" id="{D5248BED-F37E-F08F-FCF6-78798773C4AE}"/>
                  </a:ext>
                </a:extLst>
              </p:cNvPr>
              <p:cNvPicPr/>
              <p:nvPr/>
            </p:nvPicPr>
            <p:blipFill>
              <a:blip r:embed="rId16"/>
              <a:stretch>
                <a:fillRect/>
              </a:stretch>
            </p:blipFill>
            <p:spPr>
              <a:xfrm>
                <a:off x="3831244" y="4101008"/>
                <a:ext cx="227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1" name="Tinta 30">
                <a:extLst>
                  <a:ext uri="{FF2B5EF4-FFF2-40B4-BE49-F238E27FC236}">
                    <a16:creationId xmlns:a16="http://schemas.microsoft.com/office/drawing/2014/main" id="{33505894-A543-7B12-7F6B-DAEECCF227EC}"/>
                  </a:ext>
                </a:extLst>
              </p14:cNvPr>
              <p14:cNvContentPartPr/>
              <p14:nvPr/>
            </p14:nvContentPartPr>
            <p14:xfrm>
              <a:off x="4167124" y="4002368"/>
              <a:ext cx="360" cy="360"/>
            </p14:xfrm>
          </p:contentPart>
        </mc:Choice>
        <mc:Fallback>
          <p:pic>
            <p:nvPicPr>
              <p:cNvPr id="31" name="Tinta 30">
                <a:extLst>
                  <a:ext uri="{FF2B5EF4-FFF2-40B4-BE49-F238E27FC236}">
                    <a16:creationId xmlns:a16="http://schemas.microsoft.com/office/drawing/2014/main" id="{33505894-A543-7B12-7F6B-DAEECCF227EC}"/>
                  </a:ext>
                </a:extLst>
              </p:cNvPr>
              <p:cNvPicPr/>
              <p:nvPr/>
            </p:nvPicPr>
            <p:blipFill>
              <a:blip r:embed="rId13"/>
              <a:stretch>
                <a:fillRect/>
              </a:stretch>
            </p:blipFill>
            <p:spPr>
              <a:xfrm>
                <a:off x="4161004" y="399624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2" name="Tinta 31">
                <a:extLst>
                  <a:ext uri="{FF2B5EF4-FFF2-40B4-BE49-F238E27FC236}">
                    <a16:creationId xmlns:a16="http://schemas.microsoft.com/office/drawing/2014/main" id="{74BAA287-7DF4-710F-B0B0-2DF73767A654}"/>
                  </a:ext>
                </a:extLst>
              </p14:cNvPr>
              <p14:cNvContentPartPr/>
              <p14:nvPr/>
            </p14:nvContentPartPr>
            <p14:xfrm>
              <a:off x="3987484" y="4227008"/>
              <a:ext cx="360" cy="360"/>
            </p14:xfrm>
          </p:contentPart>
        </mc:Choice>
        <mc:Fallback>
          <p:pic>
            <p:nvPicPr>
              <p:cNvPr id="32" name="Tinta 31">
                <a:extLst>
                  <a:ext uri="{FF2B5EF4-FFF2-40B4-BE49-F238E27FC236}">
                    <a16:creationId xmlns:a16="http://schemas.microsoft.com/office/drawing/2014/main" id="{74BAA287-7DF4-710F-B0B0-2DF73767A654}"/>
                  </a:ext>
                </a:extLst>
              </p:cNvPr>
              <p:cNvPicPr/>
              <p:nvPr/>
            </p:nvPicPr>
            <p:blipFill>
              <a:blip r:embed="rId13"/>
              <a:stretch>
                <a:fillRect/>
              </a:stretch>
            </p:blipFill>
            <p:spPr>
              <a:xfrm>
                <a:off x="3981364" y="422088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3" name="Tinta 32">
                <a:extLst>
                  <a:ext uri="{FF2B5EF4-FFF2-40B4-BE49-F238E27FC236}">
                    <a16:creationId xmlns:a16="http://schemas.microsoft.com/office/drawing/2014/main" id="{2CCD5D71-3D9D-3A6C-6FB2-15400B564E01}"/>
                  </a:ext>
                </a:extLst>
              </p14:cNvPr>
              <p14:cNvContentPartPr/>
              <p14:nvPr/>
            </p14:nvContentPartPr>
            <p14:xfrm>
              <a:off x="3972004" y="4167248"/>
              <a:ext cx="360" cy="360"/>
            </p14:xfrm>
          </p:contentPart>
        </mc:Choice>
        <mc:Fallback>
          <p:pic>
            <p:nvPicPr>
              <p:cNvPr id="33" name="Tinta 32">
                <a:extLst>
                  <a:ext uri="{FF2B5EF4-FFF2-40B4-BE49-F238E27FC236}">
                    <a16:creationId xmlns:a16="http://schemas.microsoft.com/office/drawing/2014/main" id="{2CCD5D71-3D9D-3A6C-6FB2-15400B564E01}"/>
                  </a:ext>
                </a:extLst>
              </p:cNvPr>
              <p:cNvPicPr/>
              <p:nvPr/>
            </p:nvPicPr>
            <p:blipFill>
              <a:blip r:embed="rId13"/>
              <a:stretch>
                <a:fillRect/>
              </a:stretch>
            </p:blipFill>
            <p:spPr>
              <a:xfrm>
                <a:off x="3965884" y="416112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4" name="Tinta 33">
                <a:extLst>
                  <a:ext uri="{FF2B5EF4-FFF2-40B4-BE49-F238E27FC236}">
                    <a16:creationId xmlns:a16="http://schemas.microsoft.com/office/drawing/2014/main" id="{3810A1AB-378B-D0AD-1516-1A7A3052C175}"/>
                  </a:ext>
                </a:extLst>
              </p14:cNvPr>
              <p14:cNvContentPartPr/>
              <p14:nvPr/>
            </p14:nvContentPartPr>
            <p14:xfrm>
              <a:off x="3477364" y="4812008"/>
              <a:ext cx="360" cy="360"/>
            </p14:xfrm>
          </p:contentPart>
        </mc:Choice>
        <mc:Fallback>
          <p:pic>
            <p:nvPicPr>
              <p:cNvPr id="34" name="Tinta 33">
                <a:extLst>
                  <a:ext uri="{FF2B5EF4-FFF2-40B4-BE49-F238E27FC236}">
                    <a16:creationId xmlns:a16="http://schemas.microsoft.com/office/drawing/2014/main" id="{3810A1AB-378B-D0AD-1516-1A7A3052C175}"/>
                  </a:ext>
                </a:extLst>
              </p:cNvPr>
              <p:cNvPicPr/>
              <p:nvPr/>
            </p:nvPicPr>
            <p:blipFill>
              <a:blip r:embed="rId13"/>
              <a:stretch>
                <a:fillRect/>
              </a:stretch>
            </p:blipFill>
            <p:spPr>
              <a:xfrm>
                <a:off x="3471244" y="4805888"/>
                <a:ext cx="12600" cy="12600"/>
              </a:xfrm>
              <a:prstGeom prst="rect">
                <a:avLst/>
              </a:prstGeom>
            </p:spPr>
          </p:pic>
        </mc:Fallback>
      </mc:AlternateContent>
      <p:grpSp>
        <p:nvGrpSpPr>
          <p:cNvPr id="37" name="Grup 36">
            <a:extLst>
              <a:ext uri="{FF2B5EF4-FFF2-40B4-BE49-F238E27FC236}">
                <a16:creationId xmlns:a16="http://schemas.microsoft.com/office/drawing/2014/main" id="{CBFB43C6-54BF-AD41-6AE8-D8D1A75C1EEF}"/>
              </a:ext>
            </a:extLst>
          </p:cNvPr>
          <p:cNvGrpSpPr/>
          <p:nvPr/>
        </p:nvGrpSpPr>
        <p:grpSpPr>
          <a:xfrm>
            <a:off x="4002244" y="4227008"/>
            <a:ext cx="360" cy="360"/>
            <a:chOff x="4002244" y="4227008"/>
            <a:chExt cx="360" cy="360"/>
          </a:xfrm>
        </p:grpSpPr>
        <mc:AlternateContent xmlns:mc="http://schemas.openxmlformats.org/markup-compatibility/2006">
          <mc:Choice xmlns:p14="http://schemas.microsoft.com/office/powerpoint/2010/main" Requires="p14">
            <p:contentPart p14:bwMode="auto" r:id="rId21">
              <p14:nvContentPartPr>
                <p14:cNvPr id="35" name="Tinta 34">
                  <a:extLst>
                    <a:ext uri="{FF2B5EF4-FFF2-40B4-BE49-F238E27FC236}">
                      <a16:creationId xmlns:a16="http://schemas.microsoft.com/office/drawing/2014/main" id="{0DC60645-F2E7-3789-0E22-95C40D55E27D}"/>
                    </a:ext>
                  </a:extLst>
                </p14:cNvPr>
                <p14:cNvContentPartPr/>
                <p14:nvPr/>
              </p14:nvContentPartPr>
              <p14:xfrm>
                <a:off x="4002244" y="4227008"/>
                <a:ext cx="360" cy="360"/>
              </p14:xfrm>
            </p:contentPart>
          </mc:Choice>
          <mc:Fallback>
            <p:pic>
              <p:nvPicPr>
                <p:cNvPr id="35" name="Tinta 34">
                  <a:extLst>
                    <a:ext uri="{FF2B5EF4-FFF2-40B4-BE49-F238E27FC236}">
                      <a16:creationId xmlns:a16="http://schemas.microsoft.com/office/drawing/2014/main" id="{0DC60645-F2E7-3789-0E22-95C40D55E27D}"/>
                    </a:ext>
                  </a:extLst>
                </p:cNvPr>
                <p:cNvPicPr/>
                <p:nvPr/>
              </p:nvPicPr>
              <p:blipFill>
                <a:blip r:embed="rId13"/>
                <a:stretch>
                  <a:fillRect/>
                </a:stretch>
              </p:blipFill>
              <p:spPr>
                <a:xfrm>
                  <a:off x="3996124" y="422088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6" name="Tinta 35">
                  <a:extLst>
                    <a:ext uri="{FF2B5EF4-FFF2-40B4-BE49-F238E27FC236}">
                      <a16:creationId xmlns:a16="http://schemas.microsoft.com/office/drawing/2014/main" id="{EF767EF8-83C3-46C7-F749-D3058A52F863}"/>
                    </a:ext>
                  </a:extLst>
                </p14:cNvPr>
                <p14:cNvContentPartPr/>
                <p14:nvPr/>
              </p14:nvContentPartPr>
              <p14:xfrm>
                <a:off x="4002244" y="4227008"/>
                <a:ext cx="360" cy="360"/>
              </p14:xfrm>
            </p:contentPart>
          </mc:Choice>
          <mc:Fallback>
            <p:pic>
              <p:nvPicPr>
                <p:cNvPr id="36" name="Tinta 35">
                  <a:extLst>
                    <a:ext uri="{FF2B5EF4-FFF2-40B4-BE49-F238E27FC236}">
                      <a16:creationId xmlns:a16="http://schemas.microsoft.com/office/drawing/2014/main" id="{EF767EF8-83C3-46C7-F749-D3058A52F863}"/>
                    </a:ext>
                  </a:extLst>
                </p:cNvPr>
                <p:cNvPicPr/>
                <p:nvPr/>
              </p:nvPicPr>
              <p:blipFill>
                <a:blip r:embed="rId13"/>
                <a:stretch>
                  <a:fillRect/>
                </a:stretch>
              </p:blipFill>
              <p:spPr>
                <a:xfrm>
                  <a:off x="3996124" y="4220888"/>
                  <a:ext cx="12600" cy="1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39" name="Tinta 38">
                <a:extLst>
                  <a:ext uri="{FF2B5EF4-FFF2-40B4-BE49-F238E27FC236}">
                    <a16:creationId xmlns:a16="http://schemas.microsoft.com/office/drawing/2014/main" id="{75775E93-2425-66B1-62E0-F33D17A9121D}"/>
                  </a:ext>
                </a:extLst>
              </p14:cNvPr>
              <p14:cNvContentPartPr/>
              <p14:nvPr/>
            </p14:nvContentPartPr>
            <p14:xfrm>
              <a:off x="4737004" y="4841888"/>
              <a:ext cx="720" cy="390600"/>
            </p14:xfrm>
          </p:contentPart>
        </mc:Choice>
        <mc:Fallback>
          <p:pic>
            <p:nvPicPr>
              <p:cNvPr id="39" name="Tinta 38">
                <a:extLst>
                  <a:ext uri="{FF2B5EF4-FFF2-40B4-BE49-F238E27FC236}">
                    <a16:creationId xmlns:a16="http://schemas.microsoft.com/office/drawing/2014/main" id="{75775E93-2425-66B1-62E0-F33D17A9121D}"/>
                  </a:ext>
                </a:extLst>
              </p:cNvPr>
              <p:cNvPicPr/>
              <p:nvPr/>
            </p:nvPicPr>
            <p:blipFill>
              <a:blip r:embed="rId24"/>
              <a:stretch>
                <a:fillRect/>
              </a:stretch>
            </p:blipFill>
            <p:spPr>
              <a:xfrm>
                <a:off x="4724764" y="4835768"/>
                <a:ext cx="2520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0" name="Tinta 39">
                <a:extLst>
                  <a:ext uri="{FF2B5EF4-FFF2-40B4-BE49-F238E27FC236}">
                    <a16:creationId xmlns:a16="http://schemas.microsoft.com/office/drawing/2014/main" id="{AE54FF68-FFAF-C646-340B-9733A3A916A6}"/>
                  </a:ext>
                </a:extLst>
              </p14:cNvPr>
              <p14:cNvContentPartPr/>
              <p14:nvPr/>
            </p14:nvContentPartPr>
            <p14:xfrm>
              <a:off x="7300204" y="4137008"/>
              <a:ext cx="360" cy="360"/>
            </p14:xfrm>
          </p:contentPart>
        </mc:Choice>
        <mc:Fallback>
          <p:pic>
            <p:nvPicPr>
              <p:cNvPr id="40" name="Tinta 39">
                <a:extLst>
                  <a:ext uri="{FF2B5EF4-FFF2-40B4-BE49-F238E27FC236}">
                    <a16:creationId xmlns:a16="http://schemas.microsoft.com/office/drawing/2014/main" id="{AE54FF68-FFAF-C646-340B-9733A3A916A6}"/>
                  </a:ext>
                </a:extLst>
              </p:cNvPr>
              <p:cNvPicPr/>
              <p:nvPr/>
            </p:nvPicPr>
            <p:blipFill>
              <a:blip r:embed="rId26"/>
              <a:stretch>
                <a:fillRect/>
              </a:stretch>
            </p:blipFill>
            <p:spPr>
              <a:xfrm>
                <a:off x="7294084" y="4130888"/>
                <a:ext cx="12600" cy="12600"/>
              </a:xfrm>
              <a:prstGeom prst="rect">
                <a:avLst/>
              </a:prstGeom>
            </p:spPr>
          </p:pic>
        </mc:Fallback>
      </mc:AlternateContent>
      <p:grpSp>
        <p:nvGrpSpPr>
          <p:cNvPr id="48" name="Grup 47">
            <a:extLst>
              <a:ext uri="{FF2B5EF4-FFF2-40B4-BE49-F238E27FC236}">
                <a16:creationId xmlns:a16="http://schemas.microsoft.com/office/drawing/2014/main" id="{B858D1F3-E5F2-B3BC-E715-0577BC752DD3}"/>
              </a:ext>
            </a:extLst>
          </p:cNvPr>
          <p:cNvGrpSpPr/>
          <p:nvPr/>
        </p:nvGrpSpPr>
        <p:grpSpPr>
          <a:xfrm>
            <a:off x="3852484" y="4152488"/>
            <a:ext cx="642960" cy="284760"/>
            <a:chOff x="3852484" y="4152488"/>
            <a:chExt cx="642960" cy="284760"/>
          </a:xfrm>
        </p:grpSpPr>
        <mc:AlternateContent xmlns:mc="http://schemas.openxmlformats.org/markup-compatibility/2006">
          <mc:Choice xmlns:p14="http://schemas.microsoft.com/office/powerpoint/2010/main" Requires="p14">
            <p:contentPart p14:bwMode="auto" r:id="rId27">
              <p14:nvContentPartPr>
                <p14:cNvPr id="41" name="Tinta 40">
                  <a:extLst>
                    <a:ext uri="{FF2B5EF4-FFF2-40B4-BE49-F238E27FC236}">
                      <a16:creationId xmlns:a16="http://schemas.microsoft.com/office/drawing/2014/main" id="{DE12C981-7D5C-B008-B4E5-9A50B4CD7F52}"/>
                    </a:ext>
                  </a:extLst>
                </p14:cNvPr>
                <p14:cNvContentPartPr/>
                <p14:nvPr/>
              </p14:nvContentPartPr>
              <p14:xfrm>
                <a:off x="4076764" y="4167248"/>
                <a:ext cx="360" cy="360"/>
              </p14:xfrm>
            </p:contentPart>
          </mc:Choice>
          <mc:Fallback>
            <p:pic>
              <p:nvPicPr>
                <p:cNvPr id="41" name="Tinta 40">
                  <a:extLst>
                    <a:ext uri="{FF2B5EF4-FFF2-40B4-BE49-F238E27FC236}">
                      <a16:creationId xmlns:a16="http://schemas.microsoft.com/office/drawing/2014/main" id="{DE12C981-7D5C-B008-B4E5-9A50B4CD7F52}"/>
                    </a:ext>
                  </a:extLst>
                </p:cNvPr>
                <p:cNvPicPr/>
                <p:nvPr/>
              </p:nvPicPr>
              <p:blipFill>
                <a:blip r:embed="rId26"/>
                <a:stretch>
                  <a:fillRect/>
                </a:stretch>
              </p:blipFill>
              <p:spPr>
                <a:xfrm>
                  <a:off x="4070644" y="416112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2" name="Tinta 41">
                  <a:extLst>
                    <a:ext uri="{FF2B5EF4-FFF2-40B4-BE49-F238E27FC236}">
                      <a16:creationId xmlns:a16="http://schemas.microsoft.com/office/drawing/2014/main" id="{605D8B94-5C88-17FF-B7F3-B39E0706D6D0}"/>
                    </a:ext>
                  </a:extLst>
                </p14:cNvPr>
                <p14:cNvContentPartPr/>
                <p14:nvPr/>
              </p14:nvContentPartPr>
              <p14:xfrm>
                <a:off x="4032124" y="4211888"/>
                <a:ext cx="360" cy="360"/>
              </p14:xfrm>
            </p:contentPart>
          </mc:Choice>
          <mc:Fallback>
            <p:pic>
              <p:nvPicPr>
                <p:cNvPr id="42" name="Tinta 41">
                  <a:extLst>
                    <a:ext uri="{FF2B5EF4-FFF2-40B4-BE49-F238E27FC236}">
                      <a16:creationId xmlns:a16="http://schemas.microsoft.com/office/drawing/2014/main" id="{605D8B94-5C88-17FF-B7F3-B39E0706D6D0}"/>
                    </a:ext>
                  </a:extLst>
                </p:cNvPr>
                <p:cNvPicPr/>
                <p:nvPr/>
              </p:nvPicPr>
              <p:blipFill>
                <a:blip r:embed="rId26"/>
                <a:stretch>
                  <a:fillRect/>
                </a:stretch>
              </p:blipFill>
              <p:spPr>
                <a:xfrm>
                  <a:off x="4026004" y="420576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3" name="Tinta 42">
                  <a:extLst>
                    <a:ext uri="{FF2B5EF4-FFF2-40B4-BE49-F238E27FC236}">
                      <a16:creationId xmlns:a16="http://schemas.microsoft.com/office/drawing/2014/main" id="{8159AABE-57E7-7C5C-9C6D-93FA4B73A82F}"/>
                    </a:ext>
                  </a:extLst>
                </p14:cNvPr>
                <p14:cNvContentPartPr/>
                <p14:nvPr/>
              </p14:nvContentPartPr>
              <p14:xfrm>
                <a:off x="4032124" y="4211888"/>
                <a:ext cx="360" cy="360"/>
              </p14:xfrm>
            </p:contentPart>
          </mc:Choice>
          <mc:Fallback>
            <p:pic>
              <p:nvPicPr>
                <p:cNvPr id="43" name="Tinta 42">
                  <a:extLst>
                    <a:ext uri="{FF2B5EF4-FFF2-40B4-BE49-F238E27FC236}">
                      <a16:creationId xmlns:a16="http://schemas.microsoft.com/office/drawing/2014/main" id="{8159AABE-57E7-7C5C-9C6D-93FA4B73A82F}"/>
                    </a:ext>
                  </a:extLst>
                </p:cNvPr>
                <p:cNvPicPr/>
                <p:nvPr/>
              </p:nvPicPr>
              <p:blipFill>
                <a:blip r:embed="rId26"/>
                <a:stretch>
                  <a:fillRect/>
                </a:stretch>
              </p:blipFill>
              <p:spPr>
                <a:xfrm>
                  <a:off x="4026004" y="420576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4" name="Tinta 43">
                  <a:extLst>
                    <a:ext uri="{FF2B5EF4-FFF2-40B4-BE49-F238E27FC236}">
                      <a16:creationId xmlns:a16="http://schemas.microsoft.com/office/drawing/2014/main" id="{28B36477-2F52-A8B3-372B-BECF4DE45CD3}"/>
                    </a:ext>
                  </a:extLst>
                </p14:cNvPr>
                <p14:cNvContentPartPr/>
                <p14:nvPr/>
              </p14:nvContentPartPr>
              <p14:xfrm>
                <a:off x="4032124" y="4211888"/>
                <a:ext cx="360" cy="360"/>
              </p14:xfrm>
            </p:contentPart>
          </mc:Choice>
          <mc:Fallback>
            <p:pic>
              <p:nvPicPr>
                <p:cNvPr id="44" name="Tinta 43">
                  <a:extLst>
                    <a:ext uri="{FF2B5EF4-FFF2-40B4-BE49-F238E27FC236}">
                      <a16:creationId xmlns:a16="http://schemas.microsoft.com/office/drawing/2014/main" id="{28B36477-2F52-A8B3-372B-BECF4DE45CD3}"/>
                    </a:ext>
                  </a:extLst>
                </p:cNvPr>
                <p:cNvPicPr/>
                <p:nvPr/>
              </p:nvPicPr>
              <p:blipFill>
                <a:blip r:embed="rId26"/>
                <a:stretch>
                  <a:fillRect/>
                </a:stretch>
              </p:blipFill>
              <p:spPr>
                <a:xfrm>
                  <a:off x="4026004" y="420576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5" name="Tinta 44">
                  <a:extLst>
                    <a:ext uri="{FF2B5EF4-FFF2-40B4-BE49-F238E27FC236}">
                      <a16:creationId xmlns:a16="http://schemas.microsoft.com/office/drawing/2014/main" id="{A760C53A-6FF7-8BEE-EAC9-3804FB0B0496}"/>
                    </a:ext>
                  </a:extLst>
                </p14:cNvPr>
                <p14:cNvContentPartPr/>
                <p14:nvPr/>
              </p14:nvContentPartPr>
              <p14:xfrm>
                <a:off x="4032124" y="4211888"/>
                <a:ext cx="360" cy="360"/>
              </p14:xfrm>
            </p:contentPart>
          </mc:Choice>
          <mc:Fallback>
            <p:pic>
              <p:nvPicPr>
                <p:cNvPr id="45" name="Tinta 44">
                  <a:extLst>
                    <a:ext uri="{FF2B5EF4-FFF2-40B4-BE49-F238E27FC236}">
                      <a16:creationId xmlns:a16="http://schemas.microsoft.com/office/drawing/2014/main" id="{A760C53A-6FF7-8BEE-EAC9-3804FB0B0496}"/>
                    </a:ext>
                  </a:extLst>
                </p:cNvPr>
                <p:cNvPicPr/>
                <p:nvPr/>
              </p:nvPicPr>
              <p:blipFill>
                <a:blip r:embed="rId26"/>
                <a:stretch>
                  <a:fillRect/>
                </a:stretch>
              </p:blipFill>
              <p:spPr>
                <a:xfrm>
                  <a:off x="4026004" y="420576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7" name="Tinta 46">
                  <a:extLst>
                    <a:ext uri="{FF2B5EF4-FFF2-40B4-BE49-F238E27FC236}">
                      <a16:creationId xmlns:a16="http://schemas.microsoft.com/office/drawing/2014/main" id="{93F14A91-9BC9-5C59-576A-79580E02839C}"/>
                    </a:ext>
                  </a:extLst>
                </p14:cNvPr>
                <p14:cNvContentPartPr/>
                <p14:nvPr/>
              </p14:nvContentPartPr>
              <p14:xfrm>
                <a:off x="3852484" y="4152488"/>
                <a:ext cx="642960" cy="284760"/>
              </p14:xfrm>
            </p:contentPart>
          </mc:Choice>
          <mc:Fallback>
            <p:pic>
              <p:nvPicPr>
                <p:cNvPr id="47" name="Tinta 46">
                  <a:extLst>
                    <a:ext uri="{FF2B5EF4-FFF2-40B4-BE49-F238E27FC236}">
                      <a16:creationId xmlns:a16="http://schemas.microsoft.com/office/drawing/2014/main" id="{93F14A91-9BC9-5C59-576A-79580E02839C}"/>
                    </a:ext>
                  </a:extLst>
                </p:cNvPr>
                <p:cNvPicPr/>
                <p:nvPr/>
              </p:nvPicPr>
              <p:blipFill>
                <a:blip r:embed="rId33"/>
                <a:stretch>
                  <a:fillRect/>
                </a:stretch>
              </p:blipFill>
              <p:spPr>
                <a:xfrm>
                  <a:off x="3846364" y="4146368"/>
                  <a:ext cx="655200" cy="29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49" name="Tinta 48">
                <a:extLst>
                  <a:ext uri="{FF2B5EF4-FFF2-40B4-BE49-F238E27FC236}">
                    <a16:creationId xmlns:a16="http://schemas.microsoft.com/office/drawing/2014/main" id="{58AF2513-12A1-FCBF-58B7-CD8B417F97A5}"/>
                  </a:ext>
                </a:extLst>
              </p14:cNvPr>
              <p14:cNvContentPartPr/>
              <p14:nvPr/>
            </p14:nvContentPartPr>
            <p14:xfrm>
              <a:off x="6865684" y="3927488"/>
              <a:ext cx="360" cy="360"/>
            </p14:xfrm>
          </p:contentPart>
        </mc:Choice>
        <mc:Fallback>
          <p:pic>
            <p:nvPicPr>
              <p:cNvPr id="49" name="Tinta 48">
                <a:extLst>
                  <a:ext uri="{FF2B5EF4-FFF2-40B4-BE49-F238E27FC236}">
                    <a16:creationId xmlns:a16="http://schemas.microsoft.com/office/drawing/2014/main" id="{58AF2513-12A1-FCBF-58B7-CD8B417F97A5}"/>
                  </a:ext>
                </a:extLst>
              </p:cNvPr>
              <p:cNvPicPr/>
              <p:nvPr/>
            </p:nvPicPr>
            <p:blipFill>
              <a:blip r:embed="rId26"/>
              <a:stretch>
                <a:fillRect/>
              </a:stretch>
            </p:blipFill>
            <p:spPr>
              <a:xfrm>
                <a:off x="6859564" y="392136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0" name="Tinta 49">
                <a:extLst>
                  <a:ext uri="{FF2B5EF4-FFF2-40B4-BE49-F238E27FC236}">
                    <a16:creationId xmlns:a16="http://schemas.microsoft.com/office/drawing/2014/main" id="{5D63F363-D4EA-9894-88EC-1AF4C5FF81E4}"/>
                  </a:ext>
                </a:extLst>
              </p14:cNvPr>
              <p14:cNvContentPartPr/>
              <p14:nvPr/>
            </p14:nvContentPartPr>
            <p14:xfrm>
              <a:off x="3582124" y="4062128"/>
              <a:ext cx="360" cy="360"/>
            </p14:xfrm>
          </p:contentPart>
        </mc:Choice>
        <mc:Fallback>
          <p:pic>
            <p:nvPicPr>
              <p:cNvPr id="50" name="Tinta 49">
                <a:extLst>
                  <a:ext uri="{FF2B5EF4-FFF2-40B4-BE49-F238E27FC236}">
                    <a16:creationId xmlns:a16="http://schemas.microsoft.com/office/drawing/2014/main" id="{5D63F363-D4EA-9894-88EC-1AF4C5FF81E4}"/>
                  </a:ext>
                </a:extLst>
              </p:cNvPr>
              <p:cNvPicPr/>
              <p:nvPr/>
            </p:nvPicPr>
            <p:blipFill>
              <a:blip r:embed="rId26"/>
              <a:stretch>
                <a:fillRect/>
              </a:stretch>
            </p:blipFill>
            <p:spPr>
              <a:xfrm>
                <a:off x="3576004" y="40560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1" name="Tinta 50">
                <a:extLst>
                  <a:ext uri="{FF2B5EF4-FFF2-40B4-BE49-F238E27FC236}">
                    <a16:creationId xmlns:a16="http://schemas.microsoft.com/office/drawing/2014/main" id="{96DA6904-697A-C9CA-F44D-067FF005BC54}"/>
                  </a:ext>
                </a:extLst>
              </p14:cNvPr>
              <p14:cNvContentPartPr/>
              <p14:nvPr/>
            </p14:nvContentPartPr>
            <p14:xfrm>
              <a:off x="3672484" y="3897608"/>
              <a:ext cx="360" cy="360"/>
            </p14:xfrm>
          </p:contentPart>
        </mc:Choice>
        <mc:Fallback>
          <p:pic>
            <p:nvPicPr>
              <p:cNvPr id="51" name="Tinta 50">
                <a:extLst>
                  <a:ext uri="{FF2B5EF4-FFF2-40B4-BE49-F238E27FC236}">
                    <a16:creationId xmlns:a16="http://schemas.microsoft.com/office/drawing/2014/main" id="{96DA6904-697A-C9CA-F44D-067FF005BC54}"/>
                  </a:ext>
                </a:extLst>
              </p:cNvPr>
              <p:cNvPicPr/>
              <p:nvPr/>
            </p:nvPicPr>
            <p:blipFill>
              <a:blip r:embed="rId26"/>
              <a:stretch>
                <a:fillRect/>
              </a:stretch>
            </p:blipFill>
            <p:spPr>
              <a:xfrm>
                <a:off x="3666364" y="389148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2" name="Tinta 51">
                <a:extLst>
                  <a:ext uri="{FF2B5EF4-FFF2-40B4-BE49-F238E27FC236}">
                    <a16:creationId xmlns:a16="http://schemas.microsoft.com/office/drawing/2014/main" id="{D8D28D05-FCC4-46A8-E730-13F0A7E58165}"/>
                  </a:ext>
                </a:extLst>
              </p14:cNvPr>
              <p14:cNvContentPartPr/>
              <p14:nvPr/>
            </p14:nvContentPartPr>
            <p14:xfrm>
              <a:off x="5935804" y="4272008"/>
              <a:ext cx="360" cy="360"/>
            </p14:xfrm>
          </p:contentPart>
        </mc:Choice>
        <mc:Fallback>
          <p:pic>
            <p:nvPicPr>
              <p:cNvPr id="52" name="Tinta 51">
                <a:extLst>
                  <a:ext uri="{FF2B5EF4-FFF2-40B4-BE49-F238E27FC236}">
                    <a16:creationId xmlns:a16="http://schemas.microsoft.com/office/drawing/2014/main" id="{D8D28D05-FCC4-46A8-E730-13F0A7E58165}"/>
                  </a:ext>
                </a:extLst>
              </p:cNvPr>
              <p:cNvPicPr/>
              <p:nvPr/>
            </p:nvPicPr>
            <p:blipFill>
              <a:blip r:embed="rId26"/>
              <a:stretch>
                <a:fillRect/>
              </a:stretch>
            </p:blipFill>
            <p:spPr>
              <a:xfrm>
                <a:off x="5929684" y="426588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3" name="Tinta 52">
                <a:extLst>
                  <a:ext uri="{FF2B5EF4-FFF2-40B4-BE49-F238E27FC236}">
                    <a16:creationId xmlns:a16="http://schemas.microsoft.com/office/drawing/2014/main" id="{8E1A8489-8940-EDB6-9196-807C614B5ADB}"/>
                  </a:ext>
                </a:extLst>
              </p14:cNvPr>
              <p14:cNvContentPartPr/>
              <p14:nvPr/>
            </p14:nvContentPartPr>
            <p14:xfrm>
              <a:off x="8139724" y="4032248"/>
              <a:ext cx="360" cy="360"/>
            </p14:xfrm>
          </p:contentPart>
        </mc:Choice>
        <mc:Fallback>
          <p:pic>
            <p:nvPicPr>
              <p:cNvPr id="53" name="Tinta 52">
                <a:extLst>
                  <a:ext uri="{FF2B5EF4-FFF2-40B4-BE49-F238E27FC236}">
                    <a16:creationId xmlns:a16="http://schemas.microsoft.com/office/drawing/2014/main" id="{8E1A8489-8940-EDB6-9196-807C614B5ADB}"/>
                  </a:ext>
                </a:extLst>
              </p:cNvPr>
              <p:cNvPicPr/>
              <p:nvPr/>
            </p:nvPicPr>
            <p:blipFill>
              <a:blip r:embed="rId26"/>
              <a:stretch>
                <a:fillRect/>
              </a:stretch>
            </p:blipFill>
            <p:spPr>
              <a:xfrm>
                <a:off x="8133604" y="4026128"/>
                <a:ext cx="12600" cy="12600"/>
              </a:xfrm>
              <a:prstGeom prst="rect">
                <a:avLst/>
              </a:prstGeom>
            </p:spPr>
          </p:pic>
        </mc:Fallback>
      </mc:AlternateContent>
      <p:sp>
        <p:nvSpPr>
          <p:cNvPr id="54" name="Kotak Teks 53">
            <a:extLst>
              <a:ext uri="{FF2B5EF4-FFF2-40B4-BE49-F238E27FC236}">
                <a16:creationId xmlns:a16="http://schemas.microsoft.com/office/drawing/2014/main" id="{DED165AA-C85E-76ED-0A37-79FB2FAF13FA}"/>
              </a:ext>
            </a:extLst>
          </p:cNvPr>
          <p:cNvSpPr txBox="1"/>
          <p:nvPr/>
        </p:nvSpPr>
        <p:spPr>
          <a:xfrm>
            <a:off x="5636286" y="4454052"/>
            <a:ext cx="636713" cy="369332"/>
          </a:xfrm>
          <a:prstGeom prst="rect">
            <a:avLst/>
          </a:prstGeom>
          <a:noFill/>
        </p:spPr>
        <p:txBody>
          <a:bodyPr wrap="none" rtlCol="0">
            <a:spAutoFit/>
          </a:bodyPr>
          <a:lstStyle/>
          <a:p>
            <a:r>
              <a:rPr lang="id-ID" dirty="0"/>
              <a:t>XYZ</a:t>
            </a:r>
            <a:endParaRPr lang="en-ID" dirty="0"/>
          </a:p>
        </p:txBody>
      </p:sp>
      <p:cxnSp>
        <p:nvCxnSpPr>
          <p:cNvPr id="56" name="Konektor Lurus 55">
            <a:extLst>
              <a:ext uri="{FF2B5EF4-FFF2-40B4-BE49-F238E27FC236}">
                <a16:creationId xmlns:a16="http://schemas.microsoft.com/office/drawing/2014/main" id="{54026BB1-14EF-A6AA-C582-5D402F18E802}"/>
              </a:ext>
            </a:extLst>
          </p:cNvPr>
          <p:cNvCxnSpPr/>
          <p:nvPr/>
        </p:nvCxnSpPr>
        <p:spPr>
          <a:xfrm>
            <a:off x="4737004" y="4535293"/>
            <a:ext cx="991961" cy="1034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85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E832D-38BB-0040-A54A-21AA7185FDE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8ECE735-7CD8-EC09-D039-8C2BFBF726A0}"/>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3764FDAA-4503-8646-900B-5D16A0AAA993}"/>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94702AB5-1760-364E-A0B5-D62DBD0C4CA4}"/>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1106A4F5-CBA1-2630-28F8-FE783BDCD6BB}"/>
              </a:ext>
            </a:extLst>
          </p:cNvPr>
          <p:cNvSpPr txBox="1"/>
          <p:nvPr/>
        </p:nvSpPr>
        <p:spPr>
          <a:xfrm>
            <a:off x="1446576" y="1631159"/>
            <a:ext cx="9888485"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it-IT" sz="2400" dirty="0">
                <a:effectLst/>
                <a:latin typeface="Arial" panose="020B0604020202020204" pitchFamily="34" charset="0"/>
                <a:ea typeface="Times New Roman" panose="02020603050405020304" pitchFamily="18" charset="0"/>
              </a:rPr>
              <a:t>Daerah XYZ  = terjadinya peristiwa X, Y &amp; Z (X∩Y∩Z)</a:t>
            </a:r>
            <a:endParaRPr lang="en-ID" sz="2400" dirty="0">
              <a:effectLst/>
              <a:latin typeface="Times New Roman" panose="02020603050405020304" pitchFamily="18" charset="0"/>
              <a:ea typeface="Times New Roman" panose="02020603050405020304" pitchFamily="18" charset="0"/>
            </a:endParaRPr>
          </a:p>
          <a:p>
            <a:pPr algn="just"/>
            <a:r>
              <a:rPr lang="it-IT" sz="2400" dirty="0">
                <a:effectLst/>
                <a:latin typeface="Arial" panose="020B0604020202020204" pitchFamily="34" charset="0"/>
                <a:ea typeface="Times New Roman" panose="02020603050405020304" pitchFamily="18" charset="0"/>
              </a:rPr>
              <a:t>Daerah XY    = terjadinya peristiwa X &amp; Y &amp; bukan Z(X∩Y∩Z)</a:t>
            </a:r>
            <a:endParaRPr lang="en-ID" sz="2400" dirty="0">
              <a:effectLst/>
              <a:latin typeface="Times New Roman" panose="02020603050405020304" pitchFamily="18" charset="0"/>
              <a:ea typeface="Times New Roman" panose="02020603050405020304" pitchFamily="18" charset="0"/>
            </a:endParaRPr>
          </a:p>
          <a:p>
            <a:pPr algn="just"/>
            <a:r>
              <a:rPr lang="it-IT" sz="2400" dirty="0">
                <a:effectLst/>
                <a:latin typeface="Arial" panose="020B0604020202020204" pitchFamily="34" charset="0"/>
                <a:ea typeface="Times New Roman" panose="02020603050405020304" pitchFamily="18" charset="0"/>
              </a:rPr>
              <a:t>Daerah XZ    = terjadinya peristiwa X &amp; Z &amp; bukan Y(X ∩Z∩Y)</a:t>
            </a:r>
            <a:endParaRPr lang="en-ID" sz="2400" dirty="0">
              <a:effectLst/>
              <a:latin typeface="Times New Roman" panose="02020603050405020304" pitchFamily="18" charset="0"/>
              <a:ea typeface="Times New Roman" panose="02020603050405020304" pitchFamily="18" charset="0"/>
            </a:endParaRPr>
          </a:p>
          <a:p>
            <a:pPr algn="just"/>
            <a:r>
              <a:rPr lang="it-IT" sz="2400" dirty="0">
                <a:effectLst/>
                <a:latin typeface="Arial" panose="020B0604020202020204" pitchFamily="34" charset="0"/>
                <a:ea typeface="Times New Roman" panose="02020603050405020304" pitchFamily="18" charset="0"/>
              </a:rPr>
              <a:t>Daerah YZ    = terjadinya peristiwa Y &amp; Z bukan X(Y∩Z∩X)</a:t>
            </a:r>
            <a:endParaRPr lang="en-ID" sz="2400" dirty="0">
              <a:effectLst/>
              <a:latin typeface="Times New Roman" panose="02020603050405020304" pitchFamily="18" charset="0"/>
              <a:ea typeface="Times New Roman" panose="02020603050405020304" pitchFamily="18" charset="0"/>
            </a:endParaRPr>
          </a:p>
          <a:p>
            <a:pPr algn="just"/>
            <a:r>
              <a:rPr lang="it-IT" sz="2400" dirty="0">
                <a:effectLst/>
                <a:latin typeface="Arial" panose="020B0604020202020204" pitchFamily="34" charset="0"/>
                <a:ea typeface="Times New Roman" panose="02020603050405020304" pitchFamily="18" charset="0"/>
              </a:rPr>
              <a:t>Daerah X      = terjadinya peristiwa X &amp; bukan Y &amp; bukan Z(X ∩Y∩Z)</a:t>
            </a:r>
            <a:endParaRPr lang="en-ID" sz="2400" dirty="0">
              <a:effectLst/>
              <a:latin typeface="Times New Roman" panose="02020603050405020304" pitchFamily="18" charset="0"/>
              <a:ea typeface="Times New Roman" panose="02020603050405020304" pitchFamily="18" charset="0"/>
            </a:endParaRPr>
          </a:p>
          <a:p>
            <a:pPr algn="just"/>
            <a:r>
              <a:rPr lang="it-IT" sz="2400" dirty="0">
                <a:effectLst/>
                <a:latin typeface="Arial" panose="020B0604020202020204" pitchFamily="34" charset="0"/>
                <a:ea typeface="Times New Roman" panose="02020603050405020304" pitchFamily="18" charset="0"/>
              </a:rPr>
              <a:t>Daerah Y      = terjadinya peristiwa Y &amp; bukan X &amp; bukan Z(Y∩X∩Z)</a:t>
            </a:r>
            <a:endParaRPr lang="en-ID" sz="2400" dirty="0">
              <a:effectLst/>
              <a:latin typeface="Times New Roman" panose="02020603050405020304" pitchFamily="18" charset="0"/>
              <a:ea typeface="Times New Roman" panose="02020603050405020304" pitchFamily="18" charset="0"/>
            </a:endParaRPr>
          </a:p>
          <a:p>
            <a:pPr algn="just"/>
            <a:r>
              <a:rPr lang="it-IT" sz="2400" dirty="0">
                <a:effectLst/>
                <a:latin typeface="Arial" panose="020B0604020202020204" pitchFamily="34" charset="0"/>
                <a:ea typeface="Times New Roman" panose="02020603050405020304" pitchFamily="18" charset="0"/>
              </a:rPr>
              <a:t>Daerah Z      = terjadinya peristiwa Z &amp; bukan X &amp; bukan Y(Z∩X∩Y)</a:t>
            </a:r>
            <a:endParaRPr lang="en-ID"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7957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F50AC-5BE3-9D40-A6FC-3063C227722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18E22D1-B343-CC9D-E2ED-851728F4A92B}"/>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567E71CF-3861-D373-F267-A58B762E41B2}"/>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C6E3ABA5-22B2-0820-B984-99D43EE03EF1}"/>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12" name="Kotak Teks 11">
            <a:extLst>
              <a:ext uri="{FF2B5EF4-FFF2-40B4-BE49-F238E27FC236}">
                <a16:creationId xmlns:a16="http://schemas.microsoft.com/office/drawing/2014/main" id="{C4240539-1711-59AC-DA70-41385C244AB6}"/>
              </a:ext>
            </a:extLst>
          </p:cNvPr>
          <p:cNvSpPr txBox="1"/>
          <p:nvPr/>
        </p:nvSpPr>
        <p:spPr>
          <a:xfrm>
            <a:off x="1274163" y="259258"/>
            <a:ext cx="9938479" cy="1569660"/>
          </a:xfrm>
          <a:prstGeom prst="rect">
            <a:avLst/>
          </a:prstGeom>
          <a:noFill/>
        </p:spPr>
        <p:txBody>
          <a:bodyPr wrap="square">
            <a:spAutoFit/>
          </a:bodyPr>
          <a:lstStyle/>
          <a:p>
            <a:pPr algn="just"/>
            <a:r>
              <a:rPr lang="en-US" sz="2400" b="1" dirty="0" err="1">
                <a:effectLst/>
                <a:latin typeface="Arial" panose="020B0604020202020204" pitchFamily="34" charset="0"/>
                <a:ea typeface="Times New Roman" panose="02020603050405020304" pitchFamily="18" charset="0"/>
              </a:rPr>
              <a:t>Contoh</a:t>
            </a:r>
            <a:r>
              <a:rPr lang="en-US" sz="2400" b="1"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algn="just"/>
            <a:r>
              <a:rPr lang="en-US" sz="2400" dirty="0">
                <a:effectLst/>
                <a:latin typeface="Arial" panose="020B0604020202020204" pitchFamily="34" charset="0"/>
                <a:ea typeface="Times New Roman" panose="02020603050405020304" pitchFamily="18" charset="0"/>
              </a:rPr>
              <a:t>Pada </a:t>
            </a:r>
            <a:r>
              <a:rPr lang="en-US" sz="2400" dirty="0" err="1">
                <a:effectLst/>
                <a:latin typeface="Arial" panose="020B0604020202020204" pitchFamily="34" charset="0"/>
                <a:ea typeface="Times New Roman" panose="02020603050405020304" pitchFamily="18" charset="0"/>
              </a:rPr>
              <a:t>kampus</a:t>
            </a:r>
            <a:r>
              <a:rPr lang="en-US" sz="2400" dirty="0">
                <a:effectLst/>
                <a:latin typeface="Arial" panose="020B0604020202020204" pitchFamily="34" charset="0"/>
                <a:ea typeface="Times New Roman" panose="02020603050405020304" pitchFamily="18" charset="0"/>
              </a:rPr>
              <a:t> Universitas “ABC” </a:t>
            </a:r>
            <a:r>
              <a:rPr lang="en-US" sz="2400" dirty="0" err="1">
                <a:effectLst/>
                <a:latin typeface="Arial" panose="020B0604020202020204" pitchFamily="34" charset="0"/>
                <a:ea typeface="Times New Roman" panose="02020603050405020304" pitchFamily="18" charset="0"/>
              </a:rPr>
              <a:t>terdapat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tiga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golongan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mahasiswa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pembaca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majalah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Gatra</a:t>
            </a:r>
            <a:r>
              <a:rPr lang="en-US" sz="2400" dirty="0">
                <a:effectLst/>
                <a:latin typeface="Arial" panose="020B0604020202020204" pitchFamily="34" charset="0"/>
                <a:ea typeface="Times New Roman" panose="02020603050405020304" pitchFamily="18" charset="0"/>
              </a:rPr>
              <a:t>, Forum &amp; Tempo. </a:t>
            </a:r>
            <a:r>
              <a:rPr lang="en-US" sz="2400" dirty="0" err="1">
                <a:effectLst/>
                <a:latin typeface="Arial" panose="020B0604020202020204" pitchFamily="34" charset="0"/>
                <a:ea typeface="Times New Roman" panose="02020603050405020304" pitchFamily="18" charset="0"/>
              </a:rPr>
              <a:t>Prosentase</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pembaca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majalah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tersebut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adalah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sebagai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berikut</a:t>
            </a:r>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p:txBody>
      </p:sp>
      <p:graphicFrame>
        <p:nvGraphicFramePr>
          <p:cNvPr id="13" name="Tabel 12">
            <a:extLst>
              <a:ext uri="{FF2B5EF4-FFF2-40B4-BE49-F238E27FC236}">
                <a16:creationId xmlns:a16="http://schemas.microsoft.com/office/drawing/2014/main" id="{D5020D1A-4B02-A2BD-D688-7505442F9537}"/>
              </a:ext>
            </a:extLst>
          </p:cNvPr>
          <p:cNvGraphicFramePr>
            <a:graphicFrameLocks noGrp="1"/>
          </p:cNvGraphicFramePr>
          <p:nvPr>
            <p:extLst>
              <p:ext uri="{D42A27DB-BD31-4B8C-83A1-F6EECF244321}">
                <p14:modId xmlns:p14="http://schemas.microsoft.com/office/powerpoint/2010/main" val="2209801152"/>
              </p:ext>
            </p:extLst>
          </p:nvPr>
        </p:nvGraphicFramePr>
        <p:xfrm>
          <a:off x="2843317" y="1976450"/>
          <a:ext cx="4903647" cy="1997480"/>
        </p:xfrm>
        <a:graphic>
          <a:graphicData uri="http://schemas.openxmlformats.org/drawingml/2006/table">
            <a:tbl>
              <a:tblPr firstRow="1" firstCol="1" lastRow="1" lastCol="1" bandRow="1" bandCol="1"/>
              <a:tblGrid>
                <a:gridCol w="3516560">
                  <a:extLst>
                    <a:ext uri="{9D8B030D-6E8A-4147-A177-3AD203B41FA5}">
                      <a16:colId xmlns:a16="http://schemas.microsoft.com/office/drawing/2014/main" val="894927203"/>
                    </a:ext>
                  </a:extLst>
                </a:gridCol>
                <a:gridCol w="1387087">
                  <a:extLst>
                    <a:ext uri="{9D8B030D-6E8A-4147-A177-3AD203B41FA5}">
                      <a16:colId xmlns:a16="http://schemas.microsoft.com/office/drawing/2014/main" val="782944673"/>
                    </a:ext>
                  </a:extLst>
                </a:gridCol>
              </a:tblGrid>
              <a:tr h="0">
                <a:tc>
                  <a:txBody>
                    <a:bodyPr/>
                    <a:lstStyle/>
                    <a:p>
                      <a:pPr algn="just"/>
                      <a:r>
                        <a:rPr lang="en-US" sz="1400">
                          <a:effectLst/>
                          <a:latin typeface="Arial" panose="020B0604020202020204" pitchFamily="34" charset="0"/>
                          <a:ea typeface="Times New Roman" panose="02020603050405020304" pitchFamily="18" charset="0"/>
                        </a:rPr>
                        <a:t>Pembaca Majalah</a:t>
                      </a:r>
                      <a:endParaRPr lang="en-ID"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1400" dirty="0" err="1">
                          <a:effectLst/>
                          <a:latin typeface="Arial" panose="020B0604020202020204" pitchFamily="34" charset="0"/>
                          <a:ea typeface="Times New Roman" panose="02020603050405020304" pitchFamily="18" charset="0"/>
                        </a:rPr>
                        <a:t>Prosentase</a:t>
                      </a:r>
                      <a:endParaRPr lang="en-ID"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35102"/>
                  </a:ext>
                </a:extLst>
              </a:tr>
              <a:tr h="1784120">
                <a:tc>
                  <a:txBody>
                    <a:bodyPr/>
                    <a:lstStyle/>
                    <a:p>
                      <a:pPr algn="just"/>
                      <a:r>
                        <a:rPr lang="it-IT" sz="1400" dirty="0">
                          <a:effectLst/>
                          <a:latin typeface="Arial" panose="020B0604020202020204" pitchFamily="34" charset="0"/>
                          <a:ea typeface="Times New Roman" panose="02020603050405020304" pitchFamily="18" charset="0"/>
                        </a:rPr>
                        <a:t>Gatra</a:t>
                      </a:r>
                      <a:endParaRPr lang="en-ID" sz="1200" dirty="0">
                        <a:effectLst/>
                        <a:latin typeface="Times New Roman" panose="02020603050405020304" pitchFamily="18" charset="0"/>
                        <a:ea typeface="Times New Roman" panose="02020603050405020304" pitchFamily="18" charset="0"/>
                      </a:endParaRPr>
                    </a:p>
                    <a:p>
                      <a:pPr algn="just"/>
                      <a:r>
                        <a:rPr lang="it-IT" sz="1400" dirty="0">
                          <a:effectLst/>
                          <a:latin typeface="Arial" panose="020B0604020202020204" pitchFamily="34" charset="0"/>
                          <a:ea typeface="Times New Roman" panose="02020603050405020304" pitchFamily="18" charset="0"/>
                        </a:rPr>
                        <a:t>Forum</a:t>
                      </a:r>
                      <a:endParaRPr lang="en-ID" sz="1200" dirty="0">
                        <a:effectLst/>
                        <a:latin typeface="Times New Roman" panose="02020603050405020304" pitchFamily="18" charset="0"/>
                        <a:ea typeface="Times New Roman" panose="02020603050405020304" pitchFamily="18" charset="0"/>
                      </a:endParaRPr>
                    </a:p>
                    <a:p>
                      <a:pPr algn="just"/>
                      <a:r>
                        <a:rPr lang="it-IT" sz="1400" dirty="0">
                          <a:effectLst/>
                          <a:latin typeface="Arial" panose="020B0604020202020204" pitchFamily="34" charset="0"/>
                          <a:ea typeface="Times New Roman" panose="02020603050405020304" pitchFamily="18" charset="0"/>
                        </a:rPr>
                        <a:t>Tempo</a:t>
                      </a:r>
                      <a:endParaRPr lang="en-ID" sz="1200" dirty="0">
                        <a:effectLst/>
                        <a:latin typeface="Times New Roman" panose="02020603050405020304" pitchFamily="18" charset="0"/>
                        <a:ea typeface="Times New Roman" panose="02020603050405020304" pitchFamily="18" charset="0"/>
                      </a:endParaRPr>
                    </a:p>
                    <a:p>
                      <a:pPr algn="just"/>
                      <a:r>
                        <a:rPr lang="it-IT" sz="1400" dirty="0">
                          <a:effectLst/>
                          <a:latin typeface="Arial" panose="020B0604020202020204" pitchFamily="34" charset="0"/>
                          <a:ea typeface="Times New Roman" panose="02020603050405020304" pitchFamily="18" charset="0"/>
                        </a:rPr>
                        <a:t>Gatra &amp; Forum</a:t>
                      </a:r>
                      <a:endParaRPr lang="en-ID" sz="1200" dirty="0">
                        <a:effectLst/>
                        <a:latin typeface="Times New Roman" panose="02020603050405020304" pitchFamily="18" charset="0"/>
                        <a:ea typeface="Times New Roman" panose="02020603050405020304" pitchFamily="18" charset="0"/>
                      </a:endParaRPr>
                    </a:p>
                    <a:p>
                      <a:pPr algn="just"/>
                      <a:r>
                        <a:rPr lang="it-IT" sz="1400" dirty="0">
                          <a:effectLst/>
                          <a:latin typeface="Arial" panose="020B0604020202020204" pitchFamily="34" charset="0"/>
                          <a:ea typeface="Times New Roman" panose="02020603050405020304" pitchFamily="18" charset="0"/>
                        </a:rPr>
                        <a:t>Gatra &amp; Tempo</a:t>
                      </a:r>
                      <a:endParaRPr lang="en-ID" sz="1200" dirty="0">
                        <a:effectLst/>
                        <a:latin typeface="Times New Roman" panose="02020603050405020304" pitchFamily="18" charset="0"/>
                        <a:ea typeface="Times New Roman" panose="02020603050405020304" pitchFamily="18" charset="0"/>
                      </a:endParaRPr>
                    </a:p>
                    <a:p>
                      <a:pPr algn="just"/>
                      <a:r>
                        <a:rPr lang="it-IT" sz="1400" dirty="0">
                          <a:effectLst/>
                          <a:latin typeface="Arial" panose="020B0604020202020204" pitchFamily="34" charset="0"/>
                          <a:ea typeface="Times New Roman" panose="02020603050405020304" pitchFamily="18" charset="0"/>
                        </a:rPr>
                        <a:t>Forum &amp; Tempo</a:t>
                      </a:r>
                      <a:endParaRPr lang="en-ID" sz="1200" dirty="0">
                        <a:effectLst/>
                        <a:latin typeface="Times New Roman" panose="02020603050405020304" pitchFamily="18" charset="0"/>
                        <a:ea typeface="Times New Roman" panose="02020603050405020304" pitchFamily="18" charset="0"/>
                      </a:endParaRPr>
                    </a:p>
                    <a:p>
                      <a:pPr algn="just"/>
                      <a:r>
                        <a:rPr lang="it-IT" sz="1400" dirty="0">
                          <a:effectLst/>
                          <a:latin typeface="Arial" panose="020B0604020202020204" pitchFamily="34" charset="0"/>
                          <a:ea typeface="Times New Roman" panose="02020603050405020304" pitchFamily="18" charset="0"/>
                        </a:rPr>
                        <a:t>Gatra &amp; Forum &amp; Tempo</a:t>
                      </a:r>
                      <a:endParaRPr lang="en-ID"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1400" dirty="0">
                          <a:effectLst/>
                          <a:latin typeface="Arial" panose="020B0604020202020204" pitchFamily="34" charset="0"/>
                          <a:ea typeface="Times New Roman" panose="02020603050405020304" pitchFamily="18" charset="0"/>
                        </a:rPr>
                        <a:t>10%</a:t>
                      </a:r>
                      <a:endParaRPr lang="en-ID" sz="1200" dirty="0">
                        <a:effectLst/>
                        <a:latin typeface="Times New Roman" panose="02020603050405020304" pitchFamily="18" charset="0"/>
                        <a:ea typeface="Times New Roman" panose="02020603050405020304" pitchFamily="18" charset="0"/>
                      </a:endParaRPr>
                    </a:p>
                    <a:p>
                      <a:pPr algn="ctr"/>
                      <a:r>
                        <a:rPr lang="it-IT" sz="1400" dirty="0">
                          <a:effectLst/>
                          <a:latin typeface="Arial" panose="020B0604020202020204" pitchFamily="34" charset="0"/>
                          <a:ea typeface="Times New Roman" panose="02020603050405020304" pitchFamily="18" charset="0"/>
                        </a:rPr>
                        <a:t>23%</a:t>
                      </a:r>
                      <a:endParaRPr lang="en-ID" sz="1200" dirty="0">
                        <a:effectLst/>
                        <a:latin typeface="Times New Roman" panose="02020603050405020304" pitchFamily="18" charset="0"/>
                        <a:ea typeface="Times New Roman" panose="02020603050405020304" pitchFamily="18" charset="0"/>
                      </a:endParaRPr>
                    </a:p>
                    <a:p>
                      <a:pPr algn="ctr"/>
                      <a:r>
                        <a:rPr lang="it-IT" sz="1400" dirty="0">
                          <a:effectLst/>
                          <a:latin typeface="Arial" panose="020B0604020202020204" pitchFamily="34" charset="0"/>
                          <a:ea typeface="Times New Roman" panose="02020603050405020304" pitchFamily="18" charset="0"/>
                        </a:rPr>
                        <a:t>12%</a:t>
                      </a:r>
                      <a:endParaRPr lang="en-ID" sz="1200" dirty="0">
                        <a:effectLst/>
                        <a:latin typeface="Times New Roman" panose="02020603050405020304" pitchFamily="18" charset="0"/>
                        <a:ea typeface="Times New Roman" panose="02020603050405020304" pitchFamily="18" charset="0"/>
                      </a:endParaRPr>
                    </a:p>
                    <a:p>
                      <a:pPr algn="ctr"/>
                      <a:r>
                        <a:rPr lang="it-IT" sz="1400" dirty="0">
                          <a:effectLst/>
                          <a:latin typeface="Arial" panose="020B0604020202020204" pitchFamily="34" charset="0"/>
                          <a:ea typeface="Times New Roman" panose="02020603050405020304" pitchFamily="18" charset="0"/>
                        </a:rPr>
                        <a:t>5%</a:t>
                      </a:r>
                      <a:endParaRPr lang="en-ID" sz="1200" dirty="0">
                        <a:effectLst/>
                        <a:latin typeface="Times New Roman" panose="02020603050405020304" pitchFamily="18" charset="0"/>
                        <a:ea typeface="Times New Roman" panose="02020603050405020304" pitchFamily="18" charset="0"/>
                      </a:endParaRPr>
                    </a:p>
                    <a:p>
                      <a:pPr algn="ctr"/>
                      <a:r>
                        <a:rPr lang="it-IT" sz="1400" dirty="0">
                          <a:effectLst/>
                          <a:latin typeface="Arial" panose="020B0604020202020204" pitchFamily="34" charset="0"/>
                          <a:ea typeface="Times New Roman" panose="02020603050405020304" pitchFamily="18" charset="0"/>
                        </a:rPr>
                        <a:t>4%</a:t>
                      </a:r>
                      <a:endParaRPr lang="en-ID" sz="1200" dirty="0">
                        <a:effectLst/>
                        <a:latin typeface="Times New Roman" panose="02020603050405020304" pitchFamily="18" charset="0"/>
                        <a:ea typeface="Times New Roman" panose="02020603050405020304" pitchFamily="18" charset="0"/>
                      </a:endParaRPr>
                    </a:p>
                    <a:p>
                      <a:pPr algn="ctr"/>
                      <a:r>
                        <a:rPr lang="it-IT" sz="1400" dirty="0">
                          <a:effectLst/>
                          <a:latin typeface="Arial" panose="020B0604020202020204" pitchFamily="34" charset="0"/>
                          <a:ea typeface="Times New Roman" panose="02020603050405020304" pitchFamily="18" charset="0"/>
                        </a:rPr>
                        <a:t>6%</a:t>
                      </a:r>
                      <a:endParaRPr lang="en-ID" sz="1200" dirty="0">
                        <a:effectLst/>
                        <a:latin typeface="Times New Roman" panose="02020603050405020304" pitchFamily="18" charset="0"/>
                        <a:ea typeface="Times New Roman" panose="02020603050405020304" pitchFamily="18" charset="0"/>
                      </a:endParaRPr>
                    </a:p>
                    <a:p>
                      <a:pPr algn="ctr"/>
                      <a:r>
                        <a:rPr lang="it-IT" sz="1400" dirty="0">
                          <a:effectLst/>
                          <a:latin typeface="Arial" panose="020B0604020202020204" pitchFamily="34" charset="0"/>
                          <a:ea typeface="Times New Roman" panose="02020603050405020304" pitchFamily="18" charset="0"/>
                        </a:rPr>
                        <a:t>3%</a:t>
                      </a:r>
                      <a:endParaRPr lang="en-ID"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0230277"/>
                  </a:ext>
                </a:extLst>
              </a:tr>
            </a:tbl>
          </a:graphicData>
        </a:graphic>
      </p:graphicFrame>
      <p:sp>
        <p:nvSpPr>
          <p:cNvPr id="15" name="Kotak Teks 14">
            <a:extLst>
              <a:ext uri="{FF2B5EF4-FFF2-40B4-BE49-F238E27FC236}">
                <a16:creationId xmlns:a16="http://schemas.microsoft.com/office/drawing/2014/main" id="{34845A5B-8EE4-3E20-4879-ACBD9316BA77}"/>
              </a:ext>
            </a:extLst>
          </p:cNvPr>
          <p:cNvSpPr txBox="1"/>
          <p:nvPr/>
        </p:nvSpPr>
        <p:spPr>
          <a:xfrm>
            <a:off x="1128816" y="4093850"/>
            <a:ext cx="10083825" cy="1569660"/>
          </a:xfrm>
          <a:prstGeom prst="rect">
            <a:avLst/>
          </a:prstGeom>
          <a:noFill/>
        </p:spPr>
        <p:txBody>
          <a:bodyPr wrap="square">
            <a:spAutoFit/>
          </a:bodyPr>
          <a:lstStyle/>
          <a:p>
            <a:pPr marL="342900" lvl="0" indent="-342900" algn="just">
              <a:buFont typeface="+mj-lt"/>
              <a:buAutoNum type="alphaLcParenR"/>
              <a:tabLst>
                <a:tab pos="457200" algn="l"/>
              </a:tabLst>
            </a:pPr>
            <a:r>
              <a:rPr lang="it-IT" sz="2400" dirty="0">
                <a:effectLst/>
                <a:latin typeface="Arial" panose="020B0604020202020204" pitchFamily="34" charset="0"/>
                <a:ea typeface="Times New Roman" panose="02020603050405020304" pitchFamily="18" charset="0"/>
              </a:rPr>
              <a:t>Berapa % dari kampus Universitas “ABC” yang ternyata membaca paling sedikit satu dari tiga majalah tersebut.</a:t>
            </a:r>
            <a:endParaRPr lang="en-ID" sz="2400" dirty="0">
              <a:effectLst/>
              <a:latin typeface="Times New Roman" panose="02020603050405020304" pitchFamily="18" charset="0"/>
              <a:ea typeface="Times New Roman" panose="02020603050405020304" pitchFamily="18" charset="0"/>
            </a:endParaRPr>
          </a:p>
          <a:p>
            <a:pPr marL="342900" lvl="0" indent="-342900" algn="just">
              <a:buFont typeface="+mj-lt"/>
              <a:buAutoNum type="alphaLcParenR"/>
              <a:tabLst>
                <a:tab pos="457200" algn="l"/>
              </a:tabLst>
            </a:pPr>
            <a:r>
              <a:rPr lang="it-IT" sz="2400" dirty="0">
                <a:effectLst/>
                <a:latin typeface="Arial" panose="020B0604020202020204" pitchFamily="34" charset="0"/>
                <a:ea typeface="Times New Roman" panose="02020603050405020304" pitchFamily="18" charset="0"/>
              </a:rPr>
              <a:t>Berapa probabiltas seorang yang dipilih secara random dari kampus tersebut adalah pembaca majalah Gatra  atau Forum.</a:t>
            </a:r>
            <a:endParaRPr lang="en-ID"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193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BB0C1-B926-41B7-6980-1AA647D688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60D08DC-CFA0-BFEB-EA42-289FE56FEB64}"/>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AE13A64F-C81F-07F1-F2F6-8D6BF740B8EE}"/>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20DAF686-1A75-EAAB-C54F-D5F08B47E267}"/>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090D3186-7636-2BA8-1F36-7055559F0AFC}"/>
              </a:ext>
            </a:extLst>
          </p:cNvPr>
          <p:cNvSpPr txBox="1"/>
          <p:nvPr/>
        </p:nvSpPr>
        <p:spPr>
          <a:xfrm>
            <a:off x="1270415" y="629906"/>
            <a:ext cx="9567474" cy="3416320"/>
          </a:xfrm>
          <a:prstGeom prst="rect">
            <a:avLst/>
          </a:prstGeom>
          <a:noFill/>
        </p:spPr>
        <p:txBody>
          <a:bodyPr wrap="square">
            <a:spAutoFit/>
          </a:bodyPr>
          <a:lstStyle/>
          <a:p>
            <a:pPr marL="342900" lvl="0" indent="-342900" algn="just">
              <a:buFont typeface="+mj-lt"/>
              <a:buAutoNum type="arabicPeriod" startAt="4"/>
              <a:tabLst>
                <a:tab pos="228600" algn="l"/>
              </a:tabLst>
            </a:pPr>
            <a:r>
              <a:rPr lang="it-IT" sz="2400" b="1" dirty="0">
                <a:effectLst/>
                <a:latin typeface="Arial" panose="020B0604020202020204" pitchFamily="34" charset="0"/>
                <a:ea typeface="Times New Roman" panose="02020603050405020304" pitchFamily="18" charset="0"/>
              </a:rPr>
              <a:t>Peristiwa – Peristiwa Conditional</a:t>
            </a:r>
            <a:endParaRPr lang="en-ID" sz="2400" dirty="0">
              <a:effectLst/>
              <a:latin typeface="Times New Roman" panose="02020603050405020304" pitchFamily="18" charset="0"/>
              <a:ea typeface="Times New Roman" panose="02020603050405020304" pitchFamily="18" charset="0"/>
            </a:endParaRPr>
          </a:p>
          <a:p>
            <a:pPr marL="228600" algn="just"/>
            <a:r>
              <a:rPr lang="it-IT" sz="2400" dirty="0">
                <a:effectLst/>
                <a:latin typeface="Arial" panose="020B0604020202020204" pitchFamily="34" charset="0"/>
                <a:ea typeface="Times New Roman" panose="02020603050405020304" pitchFamily="18" charset="0"/>
              </a:rPr>
              <a:t>Peristiwa conditional atau bersyarat apabila terjadinya suatu peristiwa harus didahului oleh peristiwa lain. Kalau peristiwa pertama terjadi, baru peristiwa kedua bisa terjadi. Kalau peristiwa pertama tidak terjadi maka peristiwa kedua tidak mungkin terjadi. </a:t>
            </a:r>
            <a:endParaRPr lang="en-ID" sz="2400" dirty="0">
              <a:effectLst/>
              <a:latin typeface="Times New Roman" panose="02020603050405020304" pitchFamily="18" charset="0"/>
              <a:ea typeface="Times New Roman" panose="02020603050405020304" pitchFamily="18" charset="0"/>
            </a:endParaRPr>
          </a:p>
          <a:p>
            <a:pPr marL="228600" algn="just"/>
            <a:r>
              <a:rPr lang="it-IT" sz="2400" dirty="0">
                <a:effectLst/>
                <a:latin typeface="Arial" panose="020B0604020202020204" pitchFamily="34" charset="0"/>
                <a:ea typeface="Times New Roman" panose="02020603050405020304" pitchFamily="18" charset="0"/>
              </a:rPr>
              <a:t>Dalam hal ini ada dua macam probabilitas :</a:t>
            </a:r>
            <a:endParaRPr lang="en-ID" sz="2400" dirty="0">
              <a:effectLst/>
              <a:latin typeface="Times New Roman" panose="02020603050405020304" pitchFamily="18" charset="0"/>
              <a:ea typeface="Times New Roman" panose="02020603050405020304" pitchFamily="18" charset="0"/>
            </a:endParaRPr>
          </a:p>
          <a:p>
            <a:pPr marL="228600" algn="just"/>
            <a:r>
              <a:rPr lang="it-IT"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marL="228600" algn="just"/>
            <a:r>
              <a:rPr lang="it-IT" sz="2400" dirty="0">
                <a:effectLst/>
                <a:latin typeface="Arial" panose="020B0604020202020204" pitchFamily="34" charset="0"/>
                <a:ea typeface="Times New Roman" panose="02020603050405020304" pitchFamily="18" charset="0"/>
              </a:rPr>
              <a:t>P(A)     = Prob. Terjadinya peristiwa A, atau peristiwa pertama.</a:t>
            </a:r>
            <a:endParaRPr lang="en-ID" sz="2400" dirty="0">
              <a:effectLst/>
              <a:latin typeface="Times New Roman" panose="02020603050405020304" pitchFamily="18" charset="0"/>
              <a:ea typeface="Times New Roman" panose="02020603050405020304" pitchFamily="18" charset="0"/>
            </a:endParaRPr>
          </a:p>
          <a:p>
            <a:pPr marL="228600" algn="just"/>
            <a:r>
              <a:rPr lang="it-IT" sz="2400" dirty="0">
                <a:effectLst/>
                <a:latin typeface="Arial" panose="020B0604020202020204" pitchFamily="34" charset="0"/>
                <a:ea typeface="Times New Roman" panose="02020603050405020304" pitchFamily="18" charset="0"/>
              </a:rPr>
              <a:t>P(B/A) = Prob. Terjadinya peristiwa B setelah peristiwa A terjadi.</a:t>
            </a:r>
            <a:endParaRPr lang="en-ID" sz="2400" dirty="0">
              <a:effectLst/>
              <a:latin typeface="Times New Roman" panose="02020603050405020304" pitchFamily="18" charset="0"/>
              <a:ea typeface="Times New Roman" panose="02020603050405020304" pitchFamily="18" charset="0"/>
            </a:endParaRPr>
          </a:p>
        </p:txBody>
      </p:sp>
      <p:sp>
        <p:nvSpPr>
          <p:cNvPr id="8" name="Kotak Teks 7">
            <a:extLst>
              <a:ext uri="{FF2B5EF4-FFF2-40B4-BE49-F238E27FC236}">
                <a16:creationId xmlns:a16="http://schemas.microsoft.com/office/drawing/2014/main" id="{EAE16CC5-B668-45A5-41F5-0225E2055B02}"/>
              </a:ext>
            </a:extLst>
          </p:cNvPr>
          <p:cNvSpPr txBox="1"/>
          <p:nvPr/>
        </p:nvSpPr>
        <p:spPr>
          <a:xfrm>
            <a:off x="2543514" y="4700982"/>
            <a:ext cx="5116460" cy="52322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t-IT" sz="2800" dirty="0">
                <a:effectLst/>
                <a:latin typeface="Arial" panose="020B0604020202020204" pitchFamily="34" charset="0"/>
                <a:ea typeface="Times New Roman" panose="02020603050405020304" pitchFamily="18" charset="0"/>
              </a:rPr>
              <a:t>	</a:t>
            </a:r>
            <a:r>
              <a:rPr lang="it-IT" sz="2800" b="1" dirty="0">
                <a:effectLst/>
                <a:latin typeface="Arial" panose="020B0604020202020204" pitchFamily="34" charset="0"/>
                <a:ea typeface="Times New Roman" panose="02020603050405020304" pitchFamily="18" charset="0"/>
              </a:rPr>
              <a:t>P(B) = P(A) . P(B/A)</a:t>
            </a:r>
            <a:endParaRPr lang="en-ID"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729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8787B-2EF5-F156-5AFC-263E6BDBF4D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BE5E745-2E78-0D01-A640-DD0208762F2E}"/>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F9A1594E-598E-38E0-8026-9B980D45F6D6}"/>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0ADC2D64-1430-EBC0-2801-99884D9DB750}"/>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9DA3C047-25A8-642B-A0D3-8A357DCDE63F}"/>
              </a:ext>
            </a:extLst>
          </p:cNvPr>
          <p:cNvSpPr txBox="1"/>
          <p:nvPr/>
        </p:nvSpPr>
        <p:spPr>
          <a:xfrm>
            <a:off x="1044342" y="579913"/>
            <a:ext cx="10303212" cy="4524315"/>
          </a:xfrm>
          <a:prstGeom prst="rect">
            <a:avLst/>
          </a:prstGeom>
          <a:noFill/>
        </p:spPr>
        <p:txBody>
          <a:bodyPr wrap="square">
            <a:spAutoFit/>
          </a:bodyPr>
          <a:lstStyle/>
          <a:p>
            <a:pPr algn="just"/>
            <a:r>
              <a:rPr lang="it-IT" sz="2400" b="1" dirty="0">
                <a:effectLst/>
                <a:latin typeface="Arial" panose="020B0604020202020204" pitchFamily="34" charset="0"/>
                <a:ea typeface="Times New Roman" panose="02020603050405020304" pitchFamily="18" charset="0"/>
              </a:rPr>
              <a:t>Contoh :</a:t>
            </a:r>
            <a:endParaRPr lang="en-ID" sz="2400" dirty="0">
              <a:effectLst/>
              <a:latin typeface="Times New Roman" panose="02020603050405020304" pitchFamily="18" charset="0"/>
              <a:ea typeface="Times New Roman" panose="02020603050405020304" pitchFamily="18" charset="0"/>
            </a:endParaRPr>
          </a:p>
          <a:p>
            <a:pPr algn="just"/>
            <a:r>
              <a:rPr lang="it-IT" sz="2400" dirty="0">
                <a:effectLst/>
                <a:latin typeface="Arial" panose="020B0604020202020204" pitchFamily="34" charset="0"/>
                <a:ea typeface="Times New Roman" panose="02020603050405020304" pitchFamily="18" charset="0"/>
              </a:rPr>
              <a:t>Probabilitas seorang calon mahasiswa diterima di universitas “ABC” sebesar 0,60, dan kalau ia sudah menjadi mahasiswa kemungkinan untuk lulus manjadi sarjana 0,80. Berapakah kemungkinan calon tersebut lulus menjadi sarjana. </a:t>
            </a:r>
            <a:endParaRPr lang="en-ID" sz="2400" dirty="0">
              <a:effectLst/>
              <a:latin typeface="Times New Roman" panose="02020603050405020304" pitchFamily="18" charset="0"/>
              <a:ea typeface="Times New Roman" panose="02020603050405020304" pitchFamily="18" charset="0"/>
            </a:endParaRPr>
          </a:p>
          <a:p>
            <a:pPr algn="just"/>
            <a:r>
              <a:rPr lang="it-IT"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algn="just"/>
            <a:r>
              <a:rPr lang="it-IT" sz="2400" b="1" dirty="0">
                <a:effectLst/>
                <a:latin typeface="Arial" panose="020B0604020202020204" pitchFamily="34" charset="0"/>
                <a:ea typeface="Times New Roman" panose="02020603050405020304" pitchFamily="18" charset="0"/>
              </a:rPr>
              <a:t>Jawab :</a:t>
            </a:r>
            <a:endParaRPr lang="en-ID" sz="2400" dirty="0">
              <a:effectLst/>
              <a:latin typeface="Times New Roman" panose="02020603050405020304" pitchFamily="18" charset="0"/>
              <a:ea typeface="Times New Roman" panose="02020603050405020304" pitchFamily="18" charset="0"/>
            </a:endParaRPr>
          </a:p>
          <a:p>
            <a:pPr algn="just"/>
            <a:r>
              <a:rPr lang="it-IT" sz="2400" dirty="0">
                <a:effectLst/>
                <a:latin typeface="Arial" panose="020B0604020202020204" pitchFamily="34" charset="0"/>
                <a:ea typeface="Times New Roman" panose="02020603050405020304" pitchFamily="18" charset="0"/>
              </a:rPr>
              <a:t>Misal diterima di universitas “ABC” adalah peristiwa A. </a:t>
            </a:r>
            <a:endParaRPr lang="en-ID" sz="2400" dirty="0">
              <a:effectLst/>
              <a:latin typeface="Times New Roman" panose="02020603050405020304" pitchFamily="18" charset="0"/>
              <a:ea typeface="Times New Roman" panose="02020603050405020304" pitchFamily="18" charset="0"/>
            </a:endParaRPr>
          </a:p>
          <a:p>
            <a:pPr algn="just"/>
            <a:r>
              <a:rPr lang="it-IT" sz="2400" dirty="0">
                <a:effectLst/>
                <a:latin typeface="Arial" panose="020B0604020202020204" pitchFamily="34" charset="0"/>
                <a:ea typeface="Times New Roman" panose="02020603050405020304" pitchFamily="18" charset="0"/>
              </a:rPr>
              <a:t>Lulus menjadi sarjana adalah peristiwa B, maka : </a:t>
            </a:r>
            <a:endParaRPr lang="en-ID" sz="2400" dirty="0">
              <a:effectLst/>
              <a:latin typeface="Times New Roman" panose="02020603050405020304" pitchFamily="18" charset="0"/>
              <a:ea typeface="Times New Roman" panose="02020603050405020304" pitchFamily="18" charset="0"/>
            </a:endParaRPr>
          </a:p>
          <a:p>
            <a:pPr algn="just"/>
            <a:r>
              <a:rPr lang="it-IT" sz="2400" dirty="0">
                <a:effectLst/>
                <a:latin typeface="Arial" panose="020B0604020202020204" pitchFamily="34" charset="0"/>
                <a:ea typeface="Times New Roman" panose="02020603050405020304" pitchFamily="18" charset="0"/>
              </a:rPr>
              <a:t>P(A) = 0,60.	P(B/A) = 0,80.</a:t>
            </a:r>
            <a:endParaRPr lang="en-ID" sz="2400" dirty="0">
              <a:effectLst/>
              <a:latin typeface="Times New Roman" panose="02020603050405020304" pitchFamily="18" charset="0"/>
              <a:ea typeface="Times New Roman" panose="02020603050405020304" pitchFamily="18" charset="0"/>
            </a:endParaRPr>
          </a:p>
          <a:p>
            <a:pPr algn="just"/>
            <a:r>
              <a:rPr lang="it-IT" sz="2400" dirty="0">
                <a:effectLst/>
                <a:latin typeface="Arial" panose="020B0604020202020204" pitchFamily="34" charset="0"/>
                <a:ea typeface="Times New Roman" panose="02020603050405020304" pitchFamily="18" charset="0"/>
              </a:rPr>
              <a:t>Kemungkinan calon tersebut akan lulus menjadi sarjana :</a:t>
            </a:r>
            <a:endParaRPr lang="en-ID" sz="2400" dirty="0">
              <a:effectLst/>
              <a:latin typeface="Times New Roman" panose="02020603050405020304" pitchFamily="18" charset="0"/>
              <a:ea typeface="Times New Roman" panose="02020603050405020304" pitchFamily="18" charset="0"/>
            </a:endParaRPr>
          </a:p>
          <a:p>
            <a:pPr algn="just"/>
            <a:r>
              <a:rPr lang="en-US" sz="2400" dirty="0">
                <a:effectLst/>
                <a:latin typeface="Arial" panose="020B0604020202020204" pitchFamily="34" charset="0"/>
                <a:ea typeface="Times New Roman" panose="02020603050405020304" pitchFamily="18" charset="0"/>
              </a:rPr>
              <a:t>P(B) = P(A) </a:t>
            </a:r>
            <a:r>
              <a:rPr lang="en-US" sz="2400" b="1" dirty="0">
                <a:effectLst/>
                <a:latin typeface="Arial" panose="020B0604020202020204" pitchFamily="34" charset="0"/>
                <a:ea typeface="Times New Roman" panose="02020603050405020304" pitchFamily="18" charset="0"/>
              </a:rPr>
              <a:t>.</a:t>
            </a:r>
            <a:r>
              <a:rPr lang="en-US" sz="2400" dirty="0">
                <a:effectLst/>
                <a:latin typeface="Arial" panose="020B0604020202020204" pitchFamily="34" charset="0"/>
                <a:ea typeface="Times New Roman" panose="02020603050405020304" pitchFamily="18" charset="0"/>
              </a:rPr>
              <a:t> P(B/A) = 0,6 </a:t>
            </a:r>
            <a:r>
              <a:rPr lang="en-US" sz="2400" b="1" dirty="0">
                <a:effectLst/>
                <a:latin typeface="Arial" panose="020B0604020202020204" pitchFamily="34" charset="0"/>
                <a:ea typeface="Times New Roman" panose="02020603050405020304" pitchFamily="18" charset="0"/>
              </a:rPr>
              <a:t>.</a:t>
            </a:r>
            <a:r>
              <a:rPr lang="en-US" sz="2400" dirty="0">
                <a:effectLst/>
                <a:latin typeface="Arial" panose="020B0604020202020204" pitchFamily="34" charset="0"/>
                <a:ea typeface="Times New Roman" panose="02020603050405020304" pitchFamily="18" charset="0"/>
              </a:rPr>
              <a:t> 0,80 = 0,48.</a:t>
            </a:r>
            <a:endParaRPr lang="en-ID"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6646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7EA0A-C0B9-52C6-9413-C2CB7C5DB38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829649-7808-5B85-561C-8A932A5C76A5}"/>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140BA3B4-F469-6988-A7A7-5B80411C22E6}"/>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43110448-9829-F086-B4E5-336C44E90EE3}"/>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30351E08-8272-3ED2-15C4-12820621FD0E}"/>
              </a:ext>
            </a:extLst>
          </p:cNvPr>
          <p:cNvSpPr txBox="1"/>
          <p:nvPr/>
        </p:nvSpPr>
        <p:spPr>
          <a:xfrm>
            <a:off x="2364698" y="311039"/>
            <a:ext cx="6108492" cy="523220"/>
          </a:xfrm>
          <a:prstGeom prst="rect">
            <a:avLst/>
          </a:prstGeom>
          <a:noFill/>
        </p:spPr>
        <p:txBody>
          <a:bodyPr wrap="square">
            <a:spAutoFit/>
          </a:bodyPr>
          <a:lstStyle/>
          <a:p>
            <a:pPr algn="ctr"/>
            <a:r>
              <a:rPr lang="en-US" sz="2800" b="1" dirty="0">
                <a:effectLst/>
                <a:latin typeface="Arial" panose="020B0604020202020204" pitchFamily="34" charset="0"/>
                <a:ea typeface="Times New Roman" panose="02020603050405020304" pitchFamily="18" charset="0"/>
              </a:rPr>
              <a:t>PROBABILITAS MAJEMUK</a:t>
            </a:r>
            <a:endParaRPr lang="en-ID" sz="2800" dirty="0">
              <a:effectLst/>
              <a:latin typeface="Times New Roman" panose="02020603050405020304" pitchFamily="18" charset="0"/>
              <a:ea typeface="Times New Roman" panose="02020603050405020304" pitchFamily="18" charset="0"/>
            </a:endParaRPr>
          </a:p>
        </p:txBody>
      </p:sp>
      <p:sp>
        <p:nvSpPr>
          <p:cNvPr id="8" name="Kotak Teks 7">
            <a:extLst>
              <a:ext uri="{FF2B5EF4-FFF2-40B4-BE49-F238E27FC236}">
                <a16:creationId xmlns:a16="http://schemas.microsoft.com/office/drawing/2014/main" id="{F8961B35-AA48-F69B-BF63-C46AAD6F64F3}"/>
              </a:ext>
            </a:extLst>
          </p:cNvPr>
          <p:cNvSpPr txBox="1"/>
          <p:nvPr/>
        </p:nvSpPr>
        <p:spPr>
          <a:xfrm>
            <a:off x="1504025" y="895226"/>
            <a:ext cx="9773587" cy="1200329"/>
          </a:xfrm>
          <a:prstGeom prst="rect">
            <a:avLst/>
          </a:prstGeom>
          <a:noFill/>
        </p:spPr>
        <p:txBody>
          <a:bodyPr wrap="square">
            <a:spAutoFit/>
          </a:bodyPr>
          <a:lstStyle/>
          <a:p>
            <a:pPr algn="just"/>
            <a:r>
              <a:rPr lang="en-US" sz="2400" dirty="0" err="1">
                <a:effectLst/>
                <a:latin typeface="Arial" panose="020B0604020202020204" pitchFamily="34" charset="0"/>
                <a:ea typeface="Times New Roman" panose="02020603050405020304" pitchFamily="18" charset="0"/>
              </a:rPr>
              <a:t>Apabila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kejadian</a:t>
            </a:r>
            <a:r>
              <a:rPr lang="en-US" sz="2400" dirty="0">
                <a:effectLst/>
                <a:latin typeface="Arial" panose="020B0604020202020204" pitchFamily="34" charset="0"/>
                <a:ea typeface="Times New Roman" panose="02020603050405020304" pitchFamily="18" charset="0"/>
              </a:rPr>
              <a:t> A &amp; B </a:t>
            </a:r>
            <a:r>
              <a:rPr lang="en-US" sz="2400" dirty="0" err="1">
                <a:effectLst/>
                <a:latin typeface="Arial" panose="020B0604020202020204" pitchFamily="34" charset="0"/>
                <a:ea typeface="Times New Roman" panose="02020603050405020304" pitchFamily="18" charset="0"/>
              </a:rPr>
              <a:t>merupakan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kejadian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bersyarat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dinyatakan</a:t>
            </a:r>
            <a:r>
              <a:rPr lang="en-US" sz="2400" dirty="0">
                <a:effectLst/>
                <a:latin typeface="Arial" panose="020B0604020202020204" pitchFamily="34" charset="0"/>
                <a:ea typeface="Times New Roman" panose="02020603050405020304" pitchFamily="18" charset="0"/>
              </a:rPr>
              <a:t> P(A &amp; B) = P(A) . P(B/A)  </a:t>
            </a:r>
            <a:r>
              <a:rPr lang="en-US" sz="2400" dirty="0" err="1">
                <a:effectLst/>
                <a:latin typeface="Arial" panose="020B0604020202020204" pitchFamily="34" charset="0"/>
                <a:ea typeface="Times New Roman" panose="02020603050405020304" pitchFamily="18" charset="0"/>
              </a:rPr>
              <a:t>atau</a:t>
            </a:r>
            <a:r>
              <a:rPr lang="en-US" sz="2400" dirty="0">
                <a:effectLst/>
                <a:latin typeface="Arial" panose="020B0604020202020204" pitchFamily="34" charset="0"/>
                <a:ea typeface="Times New Roman" panose="02020603050405020304" pitchFamily="18" charset="0"/>
              </a:rPr>
              <a:t> P(B &amp; A) = P(B).P(A/B), </a:t>
            </a:r>
            <a:r>
              <a:rPr lang="en-US" sz="2400" dirty="0" err="1">
                <a:effectLst/>
                <a:latin typeface="Arial" panose="020B0604020202020204" pitchFamily="34" charset="0"/>
                <a:ea typeface="Times New Roman" panose="02020603050405020304" pitchFamily="18" charset="0"/>
              </a:rPr>
              <a:t>maka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rumus</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dibawah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merupakan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probabilitas</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majemuk</a:t>
            </a:r>
            <a:r>
              <a:rPr lang="en-US" sz="2400" dirty="0">
                <a:effectLst/>
                <a:latin typeface="Arial" panose="020B0604020202020204" pitchFamily="34" charset="0"/>
                <a:ea typeface="Times New Roman" panose="02020603050405020304" pitchFamily="18" charset="0"/>
              </a:rPr>
              <a:t>.</a:t>
            </a:r>
            <a:endParaRPr lang="en-ID" sz="2400" dirty="0">
              <a:effectLst/>
              <a:latin typeface="Times New Roman" panose="02020603050405020304" pitchFamily="18" charset="0"/>
              <a:ea typeface="Times New Roman" panose="02020603050405020304" pitchFamily="18" charset="0"/>
            </a:endParaRPr>
          </a:p>
        </p:txBody>
      </p:sp>
      <p:sp>
        <p:nvSpPr>
          <p:cNvPr id="10" name="Kotak Teks 9">
            <a:extLst>
              <a:ext uri="{FF2B5EF4-FFF2-40B4-BE49-F238E27FC236}">
                <a16:creationId xmlns:a16="http://schemas.microsoft.com/office/drawing/2014/main" id="{5034693D-28BB-D1C9-A20A-ABD6832CB00A}"/>
              </a:ext>
            </a:extLst>
          </p:cNvPr>
          <p:cNvSpPr txBox="1"/>
          <p:nvPr/>
        </p:nvSpPr>
        <p:spPr>
          <a:xfrm>
            <a:off x="1810060" y="2281755"/>
            <a:ext cx="7813623" cy="52322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dirty="0">
                <a:effectLst/>
                <a:latin typeface="Arial" panose="020B0604020202020204" pitchFamily="34" charset="0"/>
                <a:ea typeface="Times New Roman" panose="02020603050405020304" pitchFamily="18" charset="0"/>
              </a:rPr>
              <a:t>P(A &amp; B) = P(A) . P(B/A)  = P(B).P(A/B)</a:t>
            </a:r>
            <a:endParaRPr lang="en-ID" sz="2800" dirty="0">
              <a:effectLst/>
              <a:latin typeface="Times New Roman" panose="02020603050405020304" pitchFamily="18" charset="0"/>
              <a:ea typeface="Times New Roman" panose="02020603050405020304" pitchFamily="18" charset="0"/>
            </a:endParaRPr>
          </a:p>
        </p:txBody>
      </p:sp>
      <p:sp>
        <p:nvSpPr>
          <p:cNvPr id="12" name="Kotak Teks 11">
            <a:extLst>
              <a:ext uri="{FF2B5EF4-FFF2-40B4-BE49-F238E27FC236}">
                <a16:creationId xmlns:a16="http://schemas.microsoft.com/office/drawing/2014/main" id="{0AAF399A-74D0-504F-8267-B23F40AF4AB2}"/>
              </a:ext>
            </a:extLst>
          </p:cNvPr>
          <p:cNvSpPr txBox="1"/>
          <p:nvPr/>
        </p:nvSpPr>
        <p:spPr>
          <a:xfrm>
            <a:off x="1503571" y="3166598"/>
            <a:ext cx="9888954" cy="2308324"/>
          </a:xfrm>
          <a:prstGeom prst="rect">
            <a:avLst/>
          </a:prstGeom>
          <a:noFill/>
        </p:spPr>
        <p:txBody>
          <a:bodyPr wrap="square">
            <a:spAutoFit/>
          </a:bodyPr>
          <a:lstStyle/>
          <a:p>
            <a:pPr marL="342900" lvl="0" indent="-342900" algn="just">
              <a:buFont typeface="Symbol" panose="05050102010706020507" pitchFamily="18" charset="2"/>
              <a:buChar char=""/>
              <a:tabLst>
                <a:tab pos="228600" algn="l"/>
              </a:tabLst>
            </a:pPr>
            <a:r>
              <a:rPr lang="en-US" sz="2400" dirty="0" err="1">
                <a:effectLst/>
                <a:latin typeface="Arial" panose="020B0604020202020204" pitchFamily="34" charset="0"/>
                <a:ea typeface="Times New Roman" panose="02020603050405020304" pitchFamily="18" charset="0"/>
              </a:rPr>
              <a:t>Pelemparan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dadu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atau</a:t>
            </a:r>
            <a:r>
              <a:rPr lang="en-US" sz="2400" dirty="0">
                <a:effectLst/>
                <a:latin typeface="Arial" panose="020B0604020202020204" pitchFamily="34" charset="0"/>
                <a:ea typeface="Times New Roman" panose="02020603050405020304" pitchFamily="18" charset="0"/>
              </a:rPr>
              <a:t> coin </a:t>
            </a:r>
            <a:r>
              <a:rPr lang="en-US" sz="2400" dirty="0" err="1">
                <a:effectLst/>
                <a:latin typeface="Arial" panose="020B0604020202020204" pitchFamily="34" charset="0"/>
                <a:ea typeface="Times New Roman" panose="02020603050405020304" pitchFamily="18" charset="0"/>
              </a:rPr>
              <a:t>sekali</a:t>
            </a:r>
            <a:r>
              <a:rPr lang="en-US" sz="2400" dirty="0">
                <a:effectLst/>
                <a:latin typeface="Arial" panose="020B0604020202020204" pitchFamily="34" charset="0"/>
                <a:ea typeface="Times New Roman" panose="02020603050405020304" pitchFamily="18" charset="0"/>
              </a:rPr>
              <a:t>, dua kali, </a:t>
            </a:r>
            <a:r>
              <a:rPr lang="en-US" sz="2400" dirty="0" err="1">
                <a:effectLst/>
                <a:latin typeface="Arial" panose="020B0604020202020204" pitchFamily="34" charset="0"/>
                <a:ea typeface="Times New Roman" panose="02020603050405020304" pitchFamily="18" charset="0"/>
              </a:rPr>
              <a:t>tiga</a:t>
            </a:r>
            <a:r>
              <a:rPr lang="en-US" sz="2400" dirty="0">
                <a:effectLst/>
                <a:latin typeface="Arial" panose="020B0604020202020204" pitchFamily="34" charset="0"/>
                <a:ea typeface="Times New Roman" panose="02020603050405020304" pitchFamily="18" charset="0"/>
              </a:rPr>
              <a:t> kali </a:t>
            </a:r>
            <a:r>
              <a:rPr lang="en-US" sz="2400" dirty="0" err="1">
                <a:effectLst/>
                <a:latin typeface="Arial" panose="020B0604020202020204" pitchFamily="34" charset="0"/>
                <a:ea typeface="Times New Roman" panose="02020603050405020304" pitchFamily="18" charset="0"/>
              </a:rPr>
              <a:t>adalah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merupakan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percobaan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majemuk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dengan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tiga</a:t>
            </a:r>
            <a:r>
              <a:rPr lang="en-US" sz="2400" dirty="0">
                <a:effectLst/>
                <a:latin typeface="Arial" panose="020B0604020202020204" pitchFamily="34" charset="0"/>
                <a:ea typeface="Times New Roman" panose="02020603050405020304" pitchFamily="18" charset="0"/>
              </a:rPr>
              <a:t> kali </a:t>
            </a:r>
            <a:r>
              <a:rPr lang="en-US" sz="2400" dirty="0" err="1">
                <a:effectLst/>
                <a:latin typeface="Arial" panose="020B0604020202020204" pitchFamily="34" charset="0"/>
                <a:ea typeface="Times New Roman" panose="02020603050405020304" pitchFamily="18" charset="0"/>
              </a:rPr>
              <a:t>percobaan</a:t>
            </a:r>
            <a:r>
              <a:rPr lang="en-US" sz="2400" dirty="0">
                <a:effectLst/>
                <a:latin typeface="Arial" panose="020B0604020202020204" pitchFamily="34" charset="0"/>
                <a:ea typeface="Times New Roman" panose="02020603050405020304" pitchFamily="18" charset="0"/>
              </a:rPr>
              <a:t>.</a:t>
            </a:r>
            <a:endParaRPr lang="en-ID" sz="2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tabLst>
                <a:tab pos="228600" algn="l"/>
              </a:tabLst>
            </a:pPr>
            <a:r>
              <a:rPr lang="en-US" sz="2400" dirty="0">
                <a:effectLst/>
                <a:latin typeface="Arial" panose="020B0604020202020204" pitchFamily="34" charset="0"/>
                <a:ea typeface="Times New Roman" panose="02020603050405020304" pitchFamily="18" charset="0"/>
              </a:rPr>
              <a:t>Dua </a:t>
            </a:r>
            <a:r>
              <a:rPr lang="en-US" sz="2400" dirty="0" err="1">
                <a:effectLst/>
                <a:latin typeface="Arial" panose="020B0604020202020204" pitchFamily="34" charset="0"/>
                <a:ea typeface="Times New Roman" panose="02020603050405020304" pitchFamily="18" charset="0"/>
              </a:rPr>
              <a:t>buah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kotak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berisi</a:t>
            </a:r>
            <a:r>
              <a:rPr lang="en-US" sz="2400" dirty="0">
                <a:effectLst/>
                <a:latin typeface="Arial" panose="020B0604020202020204" pitchFamily="34" charset="0"/>
                <a:ea typeface="Times New Roman" panose="02020603050405020304" pitchFamily="18" charset="0"/>
              </a:rPr>
              <a:t> bola </a:t>
            </a:r>
            <a:r>
              <a:rPr lang="en-US" sz="2400" dirty="0" err="1">
                <a:effectLst/>
                <a:latin typeface="Arial" panose="020B0604020202020204" pitchFamily="34" charset="0"/>
                <a:ea typeface="Times New Roman" panose="02020603050405020304" pitchFamily="18" charset="0"/>
              </a:rPr>
              <a:t>berwarna</a:t>
            </a:r>
            <a:r>
              <a:rPr lang="en-US" sz="2400" dirty="0">
                <a:effectLst/>
                <a:latin typeface="Arial" panose="020B0604020202020204" pitchFamily="34" charset="0"/>
                <a:ea typeface="Times New Roman" panose="02020603050405020304" pitchFamily="18" charset="0"/>
              </a:rPr>
              <a:t> dan </a:t>
            </a:r>
            <a:r>
              <a:rPr lang="en-US" sz="2400" dirty="0" err="1">
                <a:effectLst/>
                <a:latin typeface="Arial" panose="020B0604020202020204" pitchFamily="34" charset="0"/>
                <a:ea typeface="Times New Roman" panose="02020603050405020304" pitchFamily="18" charset="0"/>
              </a:rPr>
              <a:t>diambil</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sebuah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kotak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secara</a:t>
            </a:r>
            <a:r>
              <a:rPr lang="en-US" sz="2400" dirty="0">
                <a:effectLst/>
                <a:latin typeface="Arial" panose="020B0604020202020204" pitchFamily="34" charset="0"/>
                <a:ea typeface="Times New Roman" panose="02020603050405020304" pitchFamily="18" charset="0"/>
              </a:rPr>
              <a:t> random dan </a:t>
            </a:r>
            <a:r>
              <a:rPr lang="en-US" sz="2400" dirty="0" err="1">
                <a:effectLst/>
                <a:latin typeface="Arial" panose="020B0604020202020204" pitchFamily="34" charset="0"/>
                <a:ea typeface="Times New Roman" panose="02020603050405020304" pitchFamily="18" charset="0"/>
              </a:rPr>
              <a:t>kemudian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diambil</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sebuah</a:t>
            </a:r>
            <a:r>
              <a:rPr lang="en-US" sz="2400" dirty="0">
                <a:effectLst/>
                <a:latin typeface="Arial" panose="020B0604020202020204" pitchFamily="34" charset="0"/>
                <a:ea typeface="Times New Roman" panose="02020603050405020304" pitchFamily="18" charset="0"/>
              </a:rPr>
              <a:t> bola </a:t>
            </a:r>
            <a:r>
              <a:rPr lang="en-US" sz="2400" dirty="0" err="1">
                <a:effectLst/>
                <a:latin typeface="Arial" panose="020B0604020202020204" pitchFamily="34" charset="0"/>
                <a:ea typeface="Times New Roman" panose="02020603050405020304" pitchFamily="18" charset="0"/>
              </a:rPr>
              <a:t>dari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kotak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tersebut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secara</a:t>
            </a:r>
            <a:r>
              <a:rPr lang="en-US" sz="2400" dirty="0">
                <a:effectLst/>
                <a:latin typeface="Arial" panose="020B0604020202020204" pitchFamily="34" charset="0"/>
                <a:ea typeface="Times New Roman" panose="02020603050405020304" pitchFamily="18" charset="0"/>
              </a:rPr>
              <a:t> random, </a:t>
            </a:r>
            <a:r>
              <a:rPr lang="en-US" sz="2400" dirty="0" err="1">
                <a:effectLst/>
                <a:latin typeface="Arial" panose="020B0604020202020204" pitchFamily="34" charset="0"/>
                <a:ea typeface="Times New Roman" panose="02020603050405020304" pitchFamily="18" charset="0"/>
              </a:rPr>
              <a:t>percobaan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ini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dinamakan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percobaan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majemuk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dengan</a:t>
            </a:r>
            <a:r>
              <a:rPr lang="en-US" sz="2400" dirty="0">
                <a:effectLst/>
                <a:latin typeface="Arial" panose="020B0604020202020204" pitchFamily="34" charset="0"/>
                <a:ea typeface="Times New Roman" panose="02020603050405020304" pitchFamily="18" charset="0"/>
              </a:rPr>
              <a:t> dua </a:t>
            </a:r>
            <a:r>
              <a:rPr lang="en-US" sz="2400" dirty="0" err="1">
                <a:effectLst/>
                <a:latin typeface="Arial" panose="020B0604020202020204" pitchFamily="34" charset="0"/>
                <a:ea typeface="Times New Roman" panose="02020603050405020304" pitchFamily="18" charset="0"/>
              </a:rPr>
              <a:t>percobaan</a:t>
            </a:r>
            <a:r>
              <a:rPr lang="en-US" sz="2400" dirty="0">
                <a:effectLst/>
                <a:latin typeface="Arial" panose="020B0604020202020204" pitchFamily="34" charset="0"/>
                <a:ea typeface="Times New Roman" panose="02020603050405020304" pitchFamily="18" charset="0"/>
              </a:rPr>
              <a:t>.</a:t>
            </a:r>
            <a:endParaRPr lang="en-ID"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224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068F-27AE-E45F-0321-46A279F70E5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65391B1-C436-3131-ED76-E5E46993D857}"/>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B2E4E6BA-E3B0-6167-F880-180C6C537C0C}"/>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2AE7D405-DEC2-253D-214B-DB5FF7DD346F}"/>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4F6DCBB9-1265-7B4F-11C7-BD3B4DE6F076}"/>
              </a:ext>
            </a:extLst>
          </p:cNvPr>
          <p:cNvSpPr txBox="1"/>
          <p:nvPr/>
        </p:nvSpPr>
        <p:spPr>
          <a:xfrm>
            <a:off x="835702" y="198184"/>
            <a:ext cx="10692956" cy="1938992"/>
          </a:xfrm>
          <a:prstGeom prst="rect">
            <a:avLst/>
          </a:prstGeom>
          <a:noFill/>
        </p:spPr>
        <p:txBody>
          <a:bodyPr wrap="square">
            <a:spAutoFit/>
          </a:bodyPr>
          <a:lstStyle/>
          <a:p>
            <a:pPr algn="just"/>
            <a:r>
              <a:rPr lang="it-IT" sz="2400" b="1" dirty="0">
                <a:effectLst/>
                <a:latin typeface="Arial" panose="020B0604020202020204" pitchFamily="34" charset="0"/>
                <a:ea typeface="Times New Roman" panose="02020603050405020304" pitchFamily="18" charset="0"/>
              </a:rPr>
              <a:t>Contoh :</a:t>
            </a:r>
            <a:endParaRPr lang="en-ID" sz="2400" dirty="0">
              <a:effectLst/>
              <a:latin typeface="Times New Roman" panose="02020603050405020304" pitchFamily="18" charset="0"/>
              <a:ea typeface="Times New Roman" panose="02020603050405020304" pitchFamily="18" charset="0"/>
            </a:endParaRPr>
          </a:p>
          <a:p>
            <a:pPr algn="just"/>
            <a:r>
              <a:rPr lang="it-IT" sz="2400" dirty="0">
                <a:effectLst/>
                <a:latin typeface="Arial" panose="020B0604020202020204" pitchFamily="34" charset="0"/>
                <a:ea typeface="Times New Roman" panose="02020603050405020304" pitchFamily="18" charset="0"/>
              </a:rPr>
              <a:t>Kotak A berisi 4 bola hijau dan 6 bola putih.</a:t>
            </a:r>
            <a:endParaRPr lang="en-ID" sz="2400" dirty="0">
              <a:effectLst/>
              <a:latin typeface="Times New Roman" panose="02020603050405020304" pitchFamily="18" charset="0"/>
              <a:ea typeface="Times New Roman" panose="02020603050405020304" pitchFamily="18" charset="0"/>
            </a:endParaRPr>
          </a:p>
          <a:p>
            <a:pPr algn="just"/>
            <a:r>
              <a:rPr lang="it-IT" sz="2400" dirty="0">
                <a:effectLst/>
                <a:latin typeface="Arial" panose="020B0604020202020204" pitchFamily="34" charset="0"/>
                <a:ea typeface="Times New Roman" panose="02020603050405020304" pitchFamily="18" charset="0"/>
              </a:rPr>
              <a:t>Kotak B berisi 3 bola hijau, 1 bola putih dan 3 bola biru. Bila secara random dipilih sebuah kotak, kemudian secara random pula memilih 1 bola dari kotak tersebut. Berapakah probabilitas akan mendapatkan bola hijau.</a:t>
            </a:r>
            <a:endParaRPr lang="en-ID" sz="2400" dirty="0">
              <a:effectLst/>
              <a:latin typeface="Times New Roman" panose="02020603050405020304" pitchFamily="18" charset="0"/>
              <a:ea typeface="Times New Roman" panose="02020603050405020304" pitchFamily="18" charset="0"/>
            </a:endParaRPr>
          </a:p>
        </p:txBody>
      </p:sp>
      <p:sp>
        <p:nvSpPr>
          <p:cNvPr id="8" name="Kotak Teks 7">
            <a:extLst>
              <a:ext uri="{FF2B5EF4-FFF2-40B4-BE49-F238E27FC236}">
                <a16:creationId xmlns:a16="http://schemas.microsoft.com/office/drawing/2014/main" id="{0ED1BDA7-4966-C58E-B20E-A4B3DF245F06}"/>
              </a:ext>
            </a:extLst>
          </p:cNvPr>
          <p:cNvSpPr txBox="1"/>
          <p:nvPr/>
        </p:nvSpPr>
        <p:spPr>
          <a:xfrm>
            <a:off x="835702" y="2309363"/>
            <a:ext cx="7483839" cy="3170099"/>
          </a:xfrm>
          <a:prstGeom prst="rect">
            <a:avLst/>
          </a:prstGeom>
          <a:noFill/>
        </p:spPr>
        <p:txBody>
          <a:bodyPr wrap="square">
            <a:spAutoFit/>
          </a:bodyPr>
          <a:lstStyle/>
          <a:p>
            <a:pPr algn="just"/>
            <a:r>
              <a:rPr lang="en-US" sz="2000" b="1" dirty="0">
                <a:effectLst/>
                <a:latin typeface="Arial" panose="020B0604020202020204" pitchFamily="34" charset="0"/>
                <a:ea typeface="Times New Roman" panose="02020603050405020304" pitchFamily="18" charset="0"/>
              </a:rPr>
              <a:t>Jawab :</a:t>
            </a:r>
            <a:endParaRPr lang="en-ID" sz="2000" dirty="0">
              <a:effectLst/>
              <a:latin typeface="Times New Roman" panose="02020603050405020304" pitchFamily="18" charset="0"/>
              <a:ea typeface="Times New Roman" panose="02020603050405020304" pitchFamily="18" charset="0"/>
            </a:endParaRPr>
          </a:p>
          <a:p>
            <a:pPr algn="just"/>
            <a:r>
              <a:rPr lang="en-US" sz="2000" dirty="0" err="1">
                <a:effectLst/>
                <a:latin typeface="Arial" panose="020B0604020202020204" pitchFamily="34" charset="0"/>
                <a:ea typeface="Times New Roman" panose="02020603050405020304" pitchFamily="18" charset="0"/>
              </a:rPr>
              <a:t>Probabilitas</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untuk</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terpilihnya</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sebuah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kotak</a:t>
            </a:r>
            <a:r>
              <a:rPr lang="en-US" sz="2000" dirty="0">
                <a:effectLst/>
                <a:latin typeface="Arial" panose="020B0604020202020204" pitchFamily="34" charset="0"/>
                <a:ea typeface="Times New Roman" panose="02020603050405020304" pitchFamily="18" charset="0"/>
              </a:rPr>
              <a:t> =  1/2. </a:t>
            </a:r>
            <a:endParaRPr lang="en-ID" sz="2000" dirty="0">
              <a:effectLst/>
              <a:latin typeface="Times New Roman" panose="02020603050405020304" pitchFamily="18" charset="0"/>
              <a:ea typeface="Times New Roman" panose="02020603050405020304" pitchFamily="18" charset="0"/>
            </a:endParaRPr>
          </a:p>
          <a:p>
            <a:pPr algn="just"/>
            <a:r>
              <a:rPr lang="en-US" sz="2000" dirty="0" err="1">
                <a:effectLst/>
                <a:latin typeface="Arial" panose="020B0604020202020204" pitchFamily="34" charset="0"/>
                <a:ea typeface="Times New Roman" panose="02020603050405020304" pitchFamily="18" charset="0"/>
              </a:rPr>
              <a:t>Probabilitas</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untuk</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terpilihnya</a:t>
            </a:r>
            <a:r>
              <a:rPr lang="en-US" sz="2000" dirty="0">
                <a:effectLst/>
                <a:latin typeface="Arial" panose="020B0604020202020204" pitchFamily="34" charset="0"/>
                <a:ea typeface="Times New Roman" panose="02020603050405020304" pitchFamily="18" charset="0"/>
              </a:rPr>
              <a:t> bola </a:t>
            </a:r>
            <a:r>
              <a:rPr lang="en-US" sz="2000" dirty="0" err="1">
                <a:effectLst/>
                <a:latin typeface="Arial" panose="020B0604020202020204" pitchFamily="34" charset="0"/>
                <a:ea typeface="Times New Roman" panose="02020603050405020304" pitchFamily="18" charset="0"/>
              </a:rPr>
              <a:t>hijau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dikotak</a:t>
            </a:r>
            <a:r>
              <a:rPr lang="en-US" sz="2000" dirty="0">
                <a:effectLst/>
                <a:latin typeface="Arial" panose="020B0604020202020204" pitchFamily="34" charset="0"/>
                <a:ea typeface="Times New Roman" panose="02020603050405020304" pitchFamily="18" charset="0"/>
              </a:rPr>
              <a:t> A =  4/10. </a:t>
            </a:r>
            <a:endParaRPr lang="en-ID" sz="2000" dirty="0">
              <a:effectLst/>
              <a:latin typeface="Times New Roman" panose="02020603050405020304" pitchFamily="18" charset="0"/>
              <a:ea typeface="Times New Roman" panose="02020603050405020304" pitchFamily="18" charset="0"/>
            </a:endParaRPr>
          </a:p>
          <a:p>
            <a:pPr algn="just"/>
            <a:r>
              <a:rPr lang="en-US" sz="2000" dirty="0" err="1">
                <a:effectLst/>
                <a:latin typeface="Arial" panose="020B0604020202020204" pitchFamily="34" charset="0"/>
                <a:ea typeface="Times New Roman" panose="02020603050405020304" pitchFamily="18" charset="0"/>
              </a:rPr>
              <a:t>Probabilitas</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untuk</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terpilihnya</a:t>
            </a:r>
            <a:r>
              <a:rPr lang="en-US" sz="2000" dirty="0">
                <a:effectLst/>
                <a:latin typeface="Arial" panose="020B0604020202020204" pitchFamily="34" charset="0"/>
                <a:ea typeface="Times New Roman" panose="02020603050405020304" pitchFamily="18" charset="0"/>
              </a:rPr>
              <a:t> bola </a:t>
            </a:r>
            <a:r>
              <a:rPr lang="en-US" sz="2000" dirty="0" err="1">
                <a:effectLst/>
                <a:latin typeface="Arial" panose="020B0604020202020204" pitchFamily="34" charset="0"/>
                <a:ea typeface="Times New Roman" panose="02020603050405020304" pitchFamily="18" charset="0"/>
              </a:rPr>
              <a:t>putih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dikotak</a:t>
            </a:r>
            <a:r>
              <a:rPr lang="en-US" sz="2000" dirty="0">
                <a:effectLst/>
                <a:latin typeface="Arial" panose="020B0604020202020204" pitchFamily="34" charset="0"/>
                <a:ea typeface="Times New Roman" panose="02020603050405020304" pitchFamily="18" charset="0"/>
              </a:rPr>
              <a:t> A =  6/10. </a:t>
            </a:r>
            <a:endParaRPr lang="en-ID" sz="2000" dirty="0">
              <a:effectLst/>
              <a:latin typeface="Times New Roman" panose="02020603050405020304" pitchFamily="18" charset="0"/>
              <a:ea typeface="Times New Roman" panose="02020603050405020304" pitchFamily="18" charset="0"/>
            </a:endParaRPr>
          </a:p>
          <a:p>
            <a:pPr algn="just"/>
            <a:r>
              <a:rPr lang="en-US" sz="2000" dirty="0" err="1">
                <a:effectLst/>
                <a:latin typeface="Arial" panose="020B0604020202020204" pitchFamily="34" charset="0"/>
                <a:ea typeface="Times New Roman" panose="02020603050405020304" pitchFamily="18" charset="0"/>
              </a:rPr>
              <a:t>Probabilitas</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untuk</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terpilihnya</a:t>
            </a:r>
            <a:r>
              <a:rPr lang="en-US" sz="2000" dirty="0">
                <a:effectLst/>
                <a:latin typeface="Arial" panose="020B0604020202020204" pitchFamily="34" charset="0"/>
                <a:ea typeface="Times New Roman" panose="02020603050405020304" pitchFamily="18" charset="0"/>
              </a:rPr>
              <a:t> bola </a:t>
            </a:r>
            <a:r>
              <a:rPr lang="en-US" sz="2000" dirty="0" err="1">
                <a:effectLst/>
                <a:latin typeface="Arial" panose="020B0604020202020204" pitchFamily="34" charset="0"/>
                <a:ea typeface="Times New Roman" panose="02020603050405020304" pitchFamily="18" charset="0"/>
              </a:rPr>
              <a:t>hijau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dikotak</a:t>
            </a:r>
            <a:r>
              <a:rPr lang="en-US" sz="2000" dirty="0">
                <a:effectLst/>
                <a:latin typeface="Arial" panose="020B0604020202020204" pitchFamily="34" charset="0"/>
                <a:ea typeface="Times New Roman" panose="02020603050405020304" pitchFamily="18" charset="0"/>
              </a:rPr>
              <a:t> B =  3/7. </a:t>
            </a:r>
            <a:endParaRPr lang="en-ID" sz="2000" dirty="0">
              <a:effectLst/>
              <a:latin typeface="Times New Roman" panose="02020603050405020304" pitchFamily="18" charset="0"/>
              <a:ea typeface="Times New Roman" panose="02020603050405020304" pitchFamily="18" charset="0"/>
            </a:endParaRPr>
          </a:p>
          <a:p>
            <a:pPr algn="just"/>
            <a:r>
              <a:rPr lang="en-US" sz="2000" dirty="0" err="1">
                <a:effectLst/>
                <a:latin typeface="Arial" panose="020B0604020202020204" pitchFamily="34" charset="0"/>
                <a:ea typeface="Times New Roman" panose="02020603050405020304" pitchFamily="18" charset="0"/>
              </a:rPr>
              <a:t>Probabilitas</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untuk</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terpilihnya</a:t>
            </a:r>
            <a:r>
              <a:rPr lang="en-US" sz="2000" dirty="0">
                <a:effectLst/>
                <a:latin typeface="Arial" panose="020B0604020202020204" pitchFamily="34" charset="0"/>
                <a:ea typeface="Times New Roman" panose="02020603050405020304" pitchFamily="18" charset="0"/>
              </a:rPr>
              <a:t> bola </a:t>
            </a:r>
            <a:r>
              <a:rPr lang="en-US" sz="2000" dirty="0" err="1">
                <a:effectLst/>
                <a:latin typeface="Arial" panose="020B0604020202020204" pitchFamily="34" charset="0"/>
                <a:ea typeface="Times New Roman" panose="02020603050405020304" pitchFamily="18" charset="0"/>
              </a:rPr>
              <a:t>putih</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dikotak</a:t>
            </a:r>
            <a:r>
              <a:rPr lang="en-US" sz="2000" dirty="0">
                <a:effectLst/>
                <a:latin typeface="Arial" panose="020B0604020202020204" pitchFamily="34" charset="0"/>
                <a:ea typeface="Times New Roman" panose="02020603050405020304" pitchFamily="18" charset="0"/>
              </a:rPr>
              <a:t> B =  1/7. </a:t>
            </a:r>
            <a:endParaRPr lang="en-ID" sz="2000" dirty="0">
              <a:effectLst/>
              <a:latin typeface="Times New Roman" panose="02020603050405020304" pitchFamily="18" charset="0"/>
              <a:ea typeface="Times New Roman" panose="02020603050405020304" pitchFamily="18" charset="0"/>
            </a:endParaRPr>
          </a:p>
          <a:p>
            <a:pPr algn="just"/>
            <a:r>
              <a:rPr lang="en-US" sz="2000" dirty="0" err="1">
                <a:effectLst/>
                <a:latin typeface="Arial" panose="020B0604020202020204" pitchFamily="34" charset="0"/>
                <a:ea typeface="Times New Roman" panose="02020603050405020304" pitchFamily="18" charset="0"/>
              </a:rPr>
              <a:t>Probabilitas</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untuk</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terpilihnya</a:t>
            </a:r>
            <a:r>
              <a:rPr lang="en-US" sz="2000" dirty="0">
                <a:effectLst/>
                <a:latin typeface="Arial" panose="020B0604020202020204" pitchFamily="34" charset="0"/>
                <a:ea typeface="Times New Roman" panose="02020603050405020304" pitchFamily="18" charset="0"/>
              </a:rPr>
              <a:t> bola </a:t>
            </a:r>
            <a:r>
              <a:rPr lang="en-US" sz="2000" dirty="0" err="1">
                <a:effectLst/>
                <a:latin typeface="Arial" panose="020B0604020202020204" pitchFamily="34" charset="0"/>
                <a:ea typeface="Times New Roman" panose="02020603050405020304" pitchFamily="18" charset="0"/>
              </a:rPr>
              <a:t>biru</a:t>
            </a:r>
            <a:r>
              <a:rPr lang="en-US" sz="2000" dirty="0">
                <a:effectLst/>
                <a:latin typeface="Arial" panose="020B0604020202020204" pitchFamily="34" charset="0"/>
                <a:ea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rPr>
              <a:t>dikotak</a:t>
            </a:r>
            <a:r>
              <a:rPr lang="en-US" sz="2000" dirty="0">
                <a:effectLst/>
                <a:latin typeface="Arial" panose="020B0604020202020204" pitchFamily="34" charset="0"/>
                <a:ea typeface="Times New Roman" panose="02020603050405020304" pitchFamily="18" charset="0"/>
              </a:rPr>
              <a:t> B =  3/7. </a:t>
            </a:r>
            <a:endParaRPr lang="en-ID" sz="2000" dirty="0">
              <a:effectLst/>
              <a:latin typeface="Times New Roman" panose="02020603050405020304" pitchFamily="18" charset="0"/>
              <a:ea typeface="Times New Roman" panose="02020603050405020304" pitchFamily="18" charset="0"/>
            </a:endParaRPr>
          </a:p>
          <a:p>
            <a:pPr algn="just"/>
            <a:r>
              <a:rPr lang="en-US" sz="2000" dirty="0">
                <a:effectLst/>
                <a:latin typeface="Arial" panose="020B0604020202020204" pitchFamily="34" charset="0"/>
                <a:ea typeface="Times New Roman" panose="02020603050405020304" pitchFamily="18" charset="0"/>
              </a:rPr>
              <a:t>P(Hijau &amp; Kotak A) = 4/10 x 1/2 = 4/20 = 1/5.</a:t>
            </a:r>
            <a:endParaRPr lang="en-ID" sz="2000" dirty="0">
              <a:effectLst/>
              <a:latin typeface="Times New Roman" panose="02020603050405020304" pitchFamily="18" charset="0"/>
              <a:ea typeface="Times New Roman" panose="02020603050405020304" pitchFamily="18" charset="0"/>
            </a:endParaRPr>
          </a:p>
          <a:p>
            <a:pPr algn="just"/>
            <a:r>
              <a:rPr lang="en-US" sz="2000" dirty="0">
                <a:effectLst/>
                <a:latin typeface="Arial" panose="020B0604020202020204" pitchFamily="34" charset="0"/>
                <a:ea typeface="Times New Roman" panose="02020603050405020304" pitchFamily="18" charset="0"/>
              </a:rPr>
              <a:t>P(Hijau &amp; Kotak B) = 3/7 x 1/2 = 3/14.</a:t>
            </a:r>
            <a:endParaRPr lang="en-ID" sz="2000" dirty="0">
              <a:effectLst/>
              <a:latin typeface="Times New Roman" panose="02020603050405020304" pitchFamily="18" charset="0"/>
              <a:ea typeface="Times New Roman" panose="02020603050405020304" pitchFamily="18" charset="0"/>
            </a:endParaRPr>
          </a:p>
          <a:p>
            <a:pPr algn="just"/>
            <a:r>
              <a:rPr lang="en-US" sz="2000" dirty="0">
                <a:effectLst/>
                <a:latin typeface="Arial" panose="020B0604020202020204" pitchFamily="34" charset="0"/>
                <a:ea typeface="Times New Roman" panose="02020603050405020304" pitchFamily="18" charset="0"/>
              </a:rPr>
              <a:t>P(Hijau) = 1/5 x 3/14 = </a:t>
            </a:r>
            <a:r>
              <a:rPr lang="en-US" sz="2000" b="1" dirty="0">
                <a:effectLst/>
                <a:latin typeface="Arial" panose="020B0604020202020204" pitchFamily="34" charset="0"/>
                <a:ea typeface="Times New Roman" panose="02020603050405020304" pitchFamily="18" charset="0"/>
              </a:rPr>
              <a:t>29/70.</a:t>
            </a:r>
            <a:endParaRPr lang="en-ID" sz="2000" dirty="0">
              <a:effectLst/>
              <a:latin typeface="Times New Roman" panose="02020603050405020304" pitchFamily="18" charset="0"/>
              <a:ea typeface="Times New Roman" panose="02020603050405020304" pitchFamily="18" charset="0"/>
            </a:endParaRPr>
          </a:p>
        </p:txBody>
      </p:sp>
      <p:sp>
        <p:nvSpPr>
          <p:cNvPr id="10" name="Kotak Teks 9">
            <a:extLst>
              <a:ext uri="{FF2B5EF4-FFF2-40B4-BE49-F238E27FC236}">
                <a16:creationId xmlns:a16="http://schemas.microsoft.com/office/drawing/2014/main" id="{1A72637D-BA4F-32AF-CEDD-EC0B9D7312B7}"/>
              </a:ext>
            </a:extLst>
          </p:cNvPr>
          <p:cNvSpPr txBox="1"/>
          <p:nvPr/>
        </p:nvSpPr>
        <p:spPr>
          <a:xfrm>
            <a:off x="8004748" y="2792508"/>
            <a:ext cx="373255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800" b="1" dirty="0" err="1">
                <a:effectLst/>
                <a:latin typeface="Arial" panose="020B0604020202020204" pitchFamily="34" charset="0"/>
                <a:ea typeface="Times New Roman" panose="02020603050405020304" pitchFamily="18" charset="0"/>
              </a:rPr>
              <a:t>Dengan</a:t>
            </a:r>
            <a:r>
              <a:rPr lang="en-US" sz="1800" b="1" dirty="0">
                <a:effectLst/>
                <a:latin typeface="Arial" panose="020B0604020202020204" pitchFamily="34" charset="0"/>
                <a:ea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rPr>
              <a:t>menggunakan</a:t>
            </a:r>
            <a:r>
              <a:rPr lang="en-US" sz="1800" b="1" dirty="0">
                <a:effectLst/>
                <a:latin typeface="Arial" panose="020B0604020202020204" pitchFamily="34" charset="0"/>
                <a:ea typeface="Times New Roman" panose="02020603050405020304" pitchFamily="18" charset="0"/>
              </a:rPr>
              <a:t> </a:t>
            </a:r>
            <a:r>
              <a:rPr lang="en-US" sz="1800" b="1" dirty="0" err="1">
                <a:effectLst/>
                <a:latin typeface="Arial" panose="020B0604020202020204" pitchFamily="34" charset="0"/>
                <a:ea typeface="Times New Roman" panose="02020603050405020304" pitchFamily="18" charset="0"/>
              </a:rPr>
              <a:t>rumus</a:t>
            </a:r>
            <a:r>
              <a:rPr lang="en-US" sz="1800" b="1" dirty="0">
                <a:effectLst/>
                <a:latin typeface="Arial" panose="020B0604020202020204" pitchFamily="34" charset="0"/>
                <a:ea typeface="Times New Roman" panose="02020603050405020304" pitchFamily="18" charset="0"/>
              </a:rPr>
              <a:t> :</a:t>
            </a:r>
            <a:endParaRPr lang="en-ID" sz="16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Times New Roman" panose="02020603050405020304" pitchFamily="18" charset="0"/>
              </a:rPr>
              <a:t>P(</a:t>
            </a:r>
            <a:r>
              <a:rPr lang="en-US" sz="1800" dirty="0" err="1">
                <a:effectLst/>
                <a:latin typeface="Arial" panose="020B0604020202020204" pitchFamily="34" charset="0"/>
                <a:ea typeface="Times New Roman" panose="02020603050405020304" pitchFamily="18" charset="0"/>
              </a:rPr>
              <a:t>terpilih</a:t>
            </a:r>
            <a:r>
              <a:rPr lang="en-US" sz="1800" dirty="0">
                <a:effectLst/>
                <a:latin typeface="Arial" panose="020B0604020202020204" pitchFamily="34" charset="0"/>
                <a:ea typeface="Times New Roman" panose="02020603050405020304" pitchFamily="18" charset="0"/>
              </a:rPr>
              <a:t> bola </a:t>
            </a:r>
            <a:r>
              <a:rPr lang="en-US" sz="1800" dirty="0" err="1">
                <a:effectLst/>
                <a:latin typeface="Arial" panose="020B0604020202020204" pitchFamily="34" charset="0"/>
                <a:ea typeface="Times New Roman" panose="02020603050405020304" pitchFamily="18" charset="0"/>
              </a:rPr>
              <a:t>hijau</a:t>
            </a:r>
            <a:r>
              <a:rPr lang="en-US" sz="1800" dirty="0">
                <a:effectLst/>
                <a:latin typeface="Arial" panose="020B0604020202020204" pitchFamily="34" charset="0"/>
                <a:ea typeface="Times New Roman" panose="02020603050405020304" pitchFamily="18" charset="0"/>
              </a:rPr>
              <a:t>) = </a:t>
            </a:r>
            <a:endParaRPr lang="en-ID" sz="16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Times New Roman" panose="02020603050405020304" pitchFamily="18" charset="0"/>
              </a:rPr>
              <a:t>P(Kotak A) x P(Hijau/</a:t>
            </a:r>
            <a:r>
              <a:rPr lang="en-US" sz="1800" dirty="0" err="1">
                <a:effectLst/>
                <a:latin typeface="Arial" panose="020B0604020202020204" pitchFamily="34" charset="0"/>
                <a:ea typeface="Times New Roman" panose="02020603050405020304" pitchFamily="18" charset="0"/>
              </a:rPr>
              <a:t>kotak</a:t>
            </a:r>
            <a:r>
              <a:rPr lang="en-US" sz="1800" dirty="0">
                <a:effectLst/>
                <a:latin typeface="Arial" panose="020B0604020202020204" pitchFamily="34" charset="0"/>
                <a:ea typeface="Times New Roman" panose="02020603050405020304" pitchFamily="18" charset="0"/>
              </a:rPr>
              <a:t> A) + P(Kotak B) x (P(Hijau/</a:t>
            </a:r>
            <a:r>
              <a:rPr lang="en-US" sz="1800" dirty="0" err="1">
                <a:effectLst/>
                <a:latin typeface="Arial" panose="020B0604020202020204" pitchFamily="34" charset="0"/>
                <a:ea typeface="Times New Roman" panose="02020603050405020304" pitchFamily="18" charset="0"/>
              </a:rPr>
              <a:t>kotak</a:t>
            </a:r>
            <a:r>
              <a:rPr lang="en-US" sz="1800" dirty="0">
                <a:effectLst/>
                <a:latin typeface="Arial" panose="020B0604020202020204" pitchFamily="34" charset="0"/>
                <a:ea typeface="Times New Roman" panose="02020603050405020304" pitchFamily="18" charset="0"/>
              </a:rPr>
              <a:t> B) =</a:t>
            </a:r>
            <a:endParaRPr lang="en-ID" sz="16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Times New Roman" panose="02020603050405020304" pitchFamily="18" charset="0"/>
              </a:rPr>
              <a:t>1/2  x 4/10 + 1/2 x 3/7 = </a:t>
            </a:r>
            <a:r>
              <a:rPr lang="en-US" sz="1800" b="1" dirty="0">
                <a:effectLst/>
                <a:latin typeface="Arial" panose="020B0604020202020204" pitchFamily="34" charset="0"/>
                <a:ea typeface="Times New Roman" panose="02020603050405020304" pitchFamily="18" charset="0"/>
              </a:rPr>
              <a:t>29/70.</a:t>
            </a:r>
            <a:endParaRPr lang="en-ID"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927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8B780-A9A3-BC5C-DAE2-91597EFC31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99C0E4-9543-D4C6-BB17-9ECE37B69336}"/>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C68E2FC8-2879-0218-3802-D4321A06CB4A}"/>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B2B67C56-79B7-84A1-B0CF-7FF3664D85B6}"/>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C2FF5D5E-8A85-4E03-B976-2B3B84D070F2}"/>
              </a:ext>
            </a:extLst>
          </p:cNvPr>
          <p:cNvSpPr txBox="1"/>
          <p:nvPr/>
        </p:nvSpPr>
        <p:spPr>
          <a:xfrm>
            <a:off x="4298430" y="519871"/>
            <a:ext cx="3391524" cy="523220"/>
          </a:xfrm>
          <a:prstGeom prst="rect">
            <a:avLst/>
          </a:prstGeom>
          <a:noFill/>
        </p:spPr>
        <p:txBody>
          <a:bodyPr wrap="square">
            <a:spAutoFit/>
          </a:bodyPr>
          <a:lstStyle/>
          <a:p>
            <a:pPr algn="ctr"/>
            <a:r>
              <a:rPr lang="en-US" sz="2800" b="1" dirty="0">
                <a:effectLst/>
                <a:latin typeface="Arial" panose="020B0604020202020204" pitchFamily="34" charset="0"/>
                <a:ea typeface="Times New Roman" panose="02020603050405020304" pitchFamily="18" charset="0"/>
              </a:rPr>
              <a:t>TEOREMA BAYES</a:t>
            </a:r>
            <a:endParaRPr lang="en-ID" sz="2800" dirty="0"/>
          </a:p>
        </p:txBody>
      </p:sp>
      <p:sp>
        <p:nvSpPr>
          <p:cNvPr id="8" name="Kotak Teks 7">
            <a:extLst>
              <a:ext uri="{FF2B5EF4-FFF2-40B4-BE49-F238E27FC236}">
                <a16:creationId xmlns:a16="http://schemas.microsoft.com/office/drawing/2014/main" id="{EB4432D2-F646-01CF-E682-761B214214DD}"/>
              </a:ext>
            </a:extLst>
          </p:cNvPr>
          <p:cNvSpPr txBox="1"/>
          <p:nvPr/>
        </p:nvSpPr>
        <p:spPr>
          <a:xfrm>
            <a:off x="1128816" y="1442086"/>
            <a:ext cx="8180075" cy="1200329"/>
          </a:xfrm>
          <a:prstGeom prst="rect">
            <a:avLst/>
          </a:prstGeom>
          <a:noFill/>
        </p:spPr>
        <p:txBody>
          <a:bodyPr wrap="square">
            <a:spAutoFit/>
          </a:bodyPr>
          <a:lstStyle/>
          <a:p>
            <a:pPr algn="just"/>
            <a:r>
              <a:rPr lang="en-US" sz="2400" dirty="0" err="1">
                <a:effectLst/>
                <a:latin typeface="Arial" panose="020B0604020202020204" pitchFamily="34" charset="0"/>
                <a:ea typeface="Times New Roman" panose="02020603050405020304" pitchFamily="18" charset="0"/>
              </a:rPr>
              <a:t>Sesuai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dengan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rumus</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kejadian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bersyarat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bahwa</a:t>
            </a:r>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algn="just"/>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algn="ctr"/>
            <a:r>
              <a:rPr lang="en-US" sz="2400" dirty="0">
                <a:effectLst/>
                <a:latin typeface="Arial" panose="020B0604020202020204" pitchFamily="34" charset="0"/>
                <a:ea typeface="Times New Roman" panose="02020603050405020304" pitchFamily="18" charset="0"/>
              </a:rPr>
              <a:t>P(A &amp; B) = P(A) . P(B/A) = P(B).P(A/B)</a:t>
            </a:r>
            <a:endParaRPr lang="en-ID" sz="2400" dirty="0">
              <a:effectLst/>
              <a:latin typeface="Times New Roman" panose="02020603050405020304" pitchFamily="18" charset="0"/>
              <a:ea typeface="Times New Roman" panose="02020603050405020304" pitchFamily="18" charset="0"/>
            </a:endParaRPr>
          </a:p>
        </p:txBody>
      </p:sp>
      <p:sp>
        <p:nvSpPr>
          <p:cNvPr id="25" name="Persegi Panjang: Sudut Lengkung 24">
            <a:extLst>
              <a:ext uri="{FF2B5EF4-FFF2-40B4-BE49-F238E27FC236}">
                <a16:creationId xmlns:a16="http://schemas.microsoft.com/office/drawing/2014/main" id="{1FCF8FC6-B60F-AD13-173A-265043F804DB}"/>
              </a:ext>
            </a:extLst>
          </p:cNvPr>
          <p:cNvSpPr/>
          <p:nvPr/>
        </p:nvSpPr>
        <p:spPr>
          <a:xfrm>
            <a:off x="2843317" y="3233281"/>
            <a:ext cx="4347897" cy="1182499"/>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Kotak Teks 15">
            <a:extLst>
              <a:ext uri="{FF2B5EF4-FFF2-40B4-BE49-F238E27FC236}">
                <a16:creationId xmlns:a16="http://schemas.microsoft.com/office/drawing/2014/main" id="{9BC6E3AD-82B0-C644-0766-0393D90767E8}"/>
              </a:ext>
            </a:extLst>
          </p:cNvPr>
          <p:cNvSpPr txBox="1"/>
          <p:nvPr/>
        </p:nvSpPr>
        <p:spPr>
          <a:xfrm>
            <a:off x="2424659" y="3284518"/>
            <a:ext cx="6108492" cy="461665"/>
          </a:xfrm>
          <a:prstGeom prst="rect">
            <a:avLst/>
          </a:prstGeom>
          <a:noFill/>
        </p:spPr>
        <p:txBody>
          <a:bodyPr wrap="square">
            <a:spAutoFit/>
          </a:bodyPr>
          <a:lstStyle/>
          <a:p>
            <a:pPr marL="1828800" indent="457200" algn="just"/>
            <a:r>
              <a:rPr lang="en-US" sz="2400" b="1" dirty="0">
                <a:effectLst/>
                <a:latin typeface="Arial" panose="020B0604020202020204" pitchFamily="34" charset="0"/>
                <a:ea typeface="Times New Roman" panose="02020603050405020304" pitchFamily="18" charset="0"/>
              </a:rPr>
              <a:t>P(A) . P(B/A)</a:t>
            </a:r>
            <a:endParaRPr lang="en-ID" sz="2400" dirty="0">
              <a:effectLst/>
              <a:latin typeface="Times New Roman" panose="02020603050405020304" pitchFamily="18" charset="0"/>
              <a:ea typeface="Times New Roman" panose="02020603050405020304" pitchFamily="18" charset="0"/>
            </a:endParaRPr>
          </a:p>
        </p:txBody>
      </p:sp>
      <p:sp>
        <p:nvSpPr>
          <p:cNvPr id="17" name="Rectangle 8">
            <a:extLst>
              <a:ext uri="{FF2B5EF4-FFF2-40B4-BE49-F238E27FC236}">
                <a16:creationId xmlns:a16="http://schemas.microsoft.com/office/drawing/2014/main" id="{B6FEB1BA-343D-E7EA-58CF-D8820F23342C}"/>
              </a:ext>
            </a:extLst>
          </p:cNvPr>
          <p:cNvSpPr>
            <a:spLocks noChangeArrowheads="1"/>
          </p:cNvSpPr>
          <p:nvPr/>
        </p:nvSpPr>
        <p:spPr bwMode="auto">
          <a:xfrm>
            <a:off x="2068643" y="323328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sp>
        <p:nvSpPr>
          <p:cNvPr id="18" name="Line 7">
            <a:extLst>
              <a:ext uri="{FF2B5EF4-FFF2-40B4-BE49-F238E27FC236}">
                <a16:creationId xmlns:a16="http://schemas.microsoft.com/office/drawing/2014/main" id="{CDE2C239-EF2B-3932-EA5B-452A2009EB8A}"/>
              </a:ext>
            </a:extLst>
          </p:cNvPr>
          <p:cNvSpPr>
            <a:spLocks noChangeShapeType="1"/>
          </p:cNvSpPr>
          <p:nvPr/>
        </p:nvSpPr>
        <p:spPr bwMode="auto">
          <a:xfrm>
            <a:off x="4865024" y="3746182"/>
            <a:ext cx="1700668" cy="156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D" sz="2400" dirty="0"/>
          </a:p>
        </p:txBody>
      </p:sp>
      <p:sp>
        <p:nvSpPr>
          <p:cNvPr id="19" name="Rectangle 9">
            <a:extLst>
              <a:ext uri="{FF2B5EF4-FFF2-40B4-BE49-F238E27FC236}">
                <a16:creationId xmlns:a16="http://schemas.microsoft.com/office/drawing/2014/main" id="{E270B0B3-47A2-23E7-9D91-EBB92A97EA08}"/>
              </a:ext>
            </a:extLst>
          </p:cNvPr>
          <p:cNvSpPr>
            <a:spLocks noChangeArrowheads="1"/>
          </p:cNvSpPr>
          <p:nvPr/>
        </p:nvSpPr>
        <p:spPr bwMode="auto">
          <a:xfrm>
            <a:off x="2843317" y="3485369"/>
            <a:ext cx="20217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P(A/B)  =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1" name="Kotak Teks 20">
            <a:extLst>
              <a:ext uri="{FF2B5EF4-FFF2-40B4-BE49-F238E27FC236}">
                <a16:creationId xmlns:a16="http://schemas.microsoft.com/office/drawing/2014/main" id="{574D8A18-3F93-DFA3-95E5-D8617C606A9D}"/>
              </a:ext>
            </a:extLst>
          </p:cNvPr>
          <p:cNvSpPr txBox="1"/>
          <p:nvPr/>
        </p:nvSpPr>
        <p:spPr>
          <a:xfrm>
            <a:off x="3773507" y="3754386"/>
            <a:ext cx="2357203" cy="461665"/>
          </a:xfrm>
          <a:prstGeom prst="rect">
            <a:avLst/>
          </a:prstGeom>
          <a:noFill/>
        </p:spPr>
        <p:txBody>
          <a:bodyPr wrap="square">
            <a:spAutoFit/>
          </a:bodyPr>
          <a:lstStyle/>
          <a:p>
            <a:pPr marL="1371600" algn="just"/>
            <a:r>
              <a:rPr lang="en-US" sz="2400" b="1" dirty="0">
                <a:effectLst/>
                <a:latin typeface="Arial" panose="020B0604020202020204" pitchFamily="34" charset="0"/>
                <a:ea typeface="Times New Roman" panose="02020603050405020304" pitchFamily="18" charset="0"/>
              </a:rPr>
              <a:t>P(B)</a:t>
            </a:r>
            <a:endParaRPr lang="en-ID" sz="2400" dirty="0">
              <a:effectLst/>
              <a:latin typeface="Times New Roman" panose="02020603050405020304" pitchFamily="18" charset="0"/>
              <a:ea typeface="Times New Roman" panose="02020603050405020304" pitchFamily="18" charset="0"/>
            </a:endParaRPr>
          </a:p>
        </p:txBody>
      </p:sp>
      <p:sp>
        <p:nvSpPr>
          <p:cNvPr id="22" name="Panah: Bawah 21">
            <a:extLst>
              <a:ext uri="{FF2B5EF4-FFF2-40B4-BE49-F238E27FC236}">
                <a16:creationId xmlns:a16="http://schemas.microsoft.com/office/drawing/2014/main" id="{23AD0CF2-B3CF-F870-5A19-D51B599A0F6D}"/>
              </a:ext>
            </a:extLst>
          </p:cNvPr>
          <p:cNvSpPr/>
          <p:nvPr/>
        </p:nvSpPr>
        <p:spPr>
          <a:xfrm>
            <a:off x="4670154" y="2717365"/>
            <a:ext cx="1415855" cy="4016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Kotak Teks 23">
            <a:extLst>
              <a:ext uri="{FF2B5EF4-FFF2-40B4-BE49-F238E27FC236}">
                <a16:creationId xmlns:a16="http://schemas.microsoft.com/office/drawing/2014/main" id="{CD0195C7-11C5-2A52-4672-41659F8FB4C9}"/>
              </a:ext>
            </a:extLst>
          </p:cNvPr>
          <p:cNvSpPr txBox="1"/>
          <p:nvPr/>
        </p:nvSpPr>
        <p:spPr>
          <a:xfrm>
            <a:off x="1419069" y="4415780"/>
            <a:ext cx="9353861" cy="1200329"/>
          </a:xfrm>
          <a:prstGeom prst="rect">
            <a:avLst/>
          </a:prstGeom>
          <a:noFill/>
        </p:spPr>
        <p:txBody>
          <a:bodyPr wrap="square">
            <a:spAutoFit/>
          </a:bodyPr>
          <a:lstStyle/>
          <a:p>
            <a:pPr algn="just"/>
            <a:r>
              <a:rPr lang="en-US" sz="2400" dirty="0" err="1">
                <a:effectLst/>
                <a:latin typeface="Arial" panose="020B0604020202020204" pitchFamily="34" charset="0"/>
                <a:ea typeface="Times New Roman" panose="02020603050405020304" pitchFamily="18" charset="0"/>
              </a:rPr>
              <a:t>Misalkan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peristiwa</a:t>
            </a:r>
            <a:r>
              <a:rPr lang="en-US" sz="2400" dirty="0">
                <a:effectLst/>
                <a:latin typeface="Arial" panose="020B0604020202020204" pitchFamily="34" charset="0"/>
                <a:ea typeface="Times New Roman" panose="02020603050405020304" pitchFamily="18" charset="0"/>
              </a:rPr>
              <a:t> B </a:t>
            </a:r>
            <a:r>
              <a:rPr lang="en-US" sz="2400" dirty="0" err="1">
                <a:effectLst/>
                <a:latin typeface="Arial" panose="020B0604020202020204" pitchFamily="34" charset="0"/>
                <a:ea typeface="Times New Roman" panose="02020603050405020304" pitchFamily="18" charset="0"/>
              </a:rPr>
              <a:t>hanya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bisa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terjadi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jika</a:t>
            </a:r>
            <a:r>
              <a:rPr lang="en-US" sz="2400" dirty="0">
                <a:effectLst/>
                <a:latin typeface="Arial" panose="020B0604020202020204" pitchFamily="34" charset="0"/>
                <a:ea typeface="Times New Roman" panose="02020603050405020304" pitchFamily="18" charset="0"/>
              </a:rPr>
              <a:t> salah </a:t>
            </a:r>
            <a:r>
              <a:rPr lang="en-US" sz="2400" dirty="0" err="1">
                <a:effectLst/>
                <a:latin typeface="Arial" panose="020B0604020202020204" pitchFamily="34" charset="0"/>
                <a:ea typeface="Times New Roman" panose="02020603050405020304" pitchFamily="18" charset="0"/>
              </a:rPr>
              <a:t>satu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peristiwa</a:t>
            </a:r>
            <a:r>
              <a:rPr lang="en-US" sz="2400" dirty="0">
                <a:effectLst/>
                <a:latin typeface="Arial" panose="020B0604020202020204" pitchFamily="34" charset="0"/>
                <a:ea typeface="Times New Roman" panose="02020603050405020304" pitchFamily="18" charset="0"/>
              </a:rPr>
              <a:t> A</a:t>
            </a:r>
            <a:r>
              <a:rPr lang="en-US" sz="2400" baseline="-25000" dirty="0">
                <a:effectLst/>
                <a:latin typeface="Arial" panose="020B0604020202020204" pitchFamily="34" charset="0"/>
                <a:ea typeface="Times New Roman" panose="02020603050405020304" pitchFamily="18" charset="0"/>
              </a:rPr>
              <a:t>1</a:t>
            </a:r>
            <a:r>
              <a:rPr lang="en-US" sz="2400" dirty="0">
                <a:effectLst/>
                <a:latin typeface="Arial" panose="020B0604020202020204" pitchFamily="34" charset="0"/>
                <a:ea typeface="Times New Roman" panose="02020603050405020304" pitchFamily="18" charset="0"/>
              </a:rPr>
              <a:t>, A</a:t>
            </a:r>
            <a:r>
              <a:rPr lang="en-US" sz="2400" baseline="-25000" dirty="0">
                <a:effectLst/>
                <a:latin typeface="Arial" panose="020B0604020202020204" pitchFamily="34" charset="0"/>
                <a:ea typeface="Times New Roman" panose="02020603050405020304" pitchFamily="18" charset="0"/>
              </a:rPr>
              <a:t>2</a:t>
            </a:r>
            <a:r>
              <a:rPr lang="en-US" sz="2400" dirty="0">
                <a:effectLst/>
                <a:latin typeface="Arial" panose="020B0604020202020204" pitchFamily="34" charset="0"/>
                <a:ea typeface="Times New Roman" panose="02020603050405020304" pitchFamily="18" charset="0"/>
              </a:rPr>
              <a:t>, ……A</a:t>
            </a:r>
            <a:r>
              <a:rPr lang="en-US" sz="2400" baseline="-25000" dirty="0">
                <a:effectLst/>
                <a:latin typeface="Arial" panose="020B0604020202020204" pitchFamily="34" charset="0"/>
                <a:ea typeface="Times New Roman" panose="02020603050405020304" pitchFamily="18" charset="0"/>
              </a:rPr>
              <a:t>n</a:t>
            </a:r>
            <a:r>
              <a:rPr lang="en-US" sz="2400" dirty="0">
                <a:effectLst/>
                <a:latin typeface="Arial" panose="020B0604020202020204" pitchFamily="34" charset="0"/>
                <a:ea typeface="Times New Roman" panose="02020603050405020304" pitchFamily="18" charset="0"/>
              </a:rPr>
              <a:t> juga </a:t>
            </a:r>
            <a:r>
              <a:rPr lang="en-US" sz="2400" dirty="0" err="1">
                <a:effectLst/>
                <a:latin typeface="Arial" panose="020B0604020202020204" pitchFamily="34" charset="0"/>
                <a:ea typeface="Times New Roman" panose="02020603050405020304" pitchFamily="18" charset="0"/>
              </a:rPr>
              <a:t>terjadi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dimana</a:t>
            </a:r>
            <a:r>
              <a:rPr lang="en-US" sz="2400" dirty="0">
                <a:effectLst/>
                <a:latin typeface="Arial" panose="020B0604020202020204" pitchFamily="34" charset="0"/>
                <a:ea typeface="Times New Roman" panose="02020603050405020304" pitchFamily="18" charset="0"/>
              </a:rPr>
              <a:t> n </a:t>
            </a:r>
            <a:r>
              <a:rPr lang="en-US" sz="2400" dirty="0" err="1">
                <a:effectLst/>
                <a:latin typeface="Arial" panose="020B0604020202020204" pitchFamily="34" charset="0"/>
                <a:ea typeface="Times New Roman" panose="02020603050405020304" pitchFamily="18" charset="0"/>
              </a:rPr>
              <a:t>peristiwa</a:t>
            </a:r>
            <a:r>
              <a:rPr lang="en-US" sz="2400" dirty="0">
                <a:effectLst/>
                <a:latin typeface="Arial" panose="020B0604020202020204" pitchFamily="34" charset="0"/>
                <a:ea typeface="Times New Roman" panose="02020603050405020304" pitchFamily="18" charset="0"/>
              </a:rPr>
              <a:t> A </a:t>
            </a:r>
            <a:r>
              <a:rPr lang="en-US" sz="2400" dirty="0" err="1">
                <a:effectLst/>
                <a:latin typeface="Arial" panose="020B0604020202020204" pitchFamily="34" charset="0"/>
                <a:ea typeface="Times New Roman" panose="02020603050405020304" pitchFamily="18" charset="0"/>
              </a:rPr>
              <a:t>tersebut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saling</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asing</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maka</a:t>
            </a:r>
            <a:r>
              <a:rPr lang="en-US" sz="2400" dirty="0">
                <a:effectLst/>
                <a:latin typeface="Arial" panose="020B0604020202020204" pitchFamily="34" charset="0"/>
                <a:ea typeface="Times New Roman" panose="02020603050405020304" pitchFamily="18" charset="0"/>
              </a:rPr>
              <a:t> :  B = A</a:t>
            </a:r>
            <a:r>
              <a:rPr lang="en-US" sz="2400" baseline="-25000" dirty="0">
                <a:effectLst/>
                <a:latin typeface="Arial" panose="020B0604020202020204" pitchFamily="34" charset="0"/>
                <a:ea typeface="Times New Roman" panose="02020603050405020304" pitchFamily="18" charset="0"/>
              </a:rPr>
              <a:t>1</a:t>
            </a:r>
            <a:r>
              <a:rPr lang="en-US" sz="2400" dirty="0">
                <a:effectLst/>
                <a:latin typeface="Arial" panose="020B0604020202020204" pitchFamily="34" charset="0"/>
                <a:ea typeface="Times New Roman" panose="02020603050405020304" pitchFamily="18" charset="0"/>
              </a:rPr>
              <a:t> + A</a:t>
            </a:r>
            <a:r>
              <a:rPr lang="en-US" sz="2400" baseline="-25000" dirty="0">
                <a:effectLst/>
                <a:latin typeface="Arial" panose="020B0604020202020204" pitchFamily="34" charset="0"/>
                <a:ea typeface="Times New Roman" panose="02020603050405020304" pitchFamily="18" charset="0"/>
              </a:rPr>
              <a:t>2</a:t>
            </a:r>
            <a:r>
              <a:rPr lang="en-US" sz="2400" dirty="0">
                <a:effectLst/>
                <a:latin typeface="Arial" panose="020B0604020202020204" pitchFamily="34" charset="0"/>
                <a:ea typeface="Times New Roman" panose="02020603050405020304" pitchFamily="18" charset="0"/>
              </a:rPr>
              <a:t>B + …… + </a:t>
            </a:r>
            <a:r>
              <a:rPr lang="en-US" sz="2400" dirty="0" err="1">
                <a:effectLst/>
                <a:latin typeface="Arial" panose="020B0604020202020204" pitchFamily="34" charset="0"/>
                <a:ea typeface="Times New Roman" panose="02020603050405020304" pitchFamily="18" charset="0"/>
              </a:rPr>
              <a:t>A</a:t>
            </a:r>
            <a:r>
              <a:rPr lang="en-US" sz="2400" baseline="-25000" dirty="0" err="1">
                <a:effectLst/>
                <a:latin typeface="Arial" panose="020B0604020202020204" pitchFamily="34" charset="0"/>
                <a:ea typeface="Times New Roman" panose="02020603050405020304" pitchFamily="18" charset="0"/>
              </a:rPr>
              <a:t>n</a:t>
            </a:r>
            <a:r>
              <a:rPr lang="en-US" sz="2400" dirty="0" err="1">
                <a:effectLst/>
                <a:latin typeface="Arial" panose="020B0604020202020204" pitchFamily="34" charset="0"/>
                <a:ea typeface="Times New Roman" panose="02020603050405020304" pitchFamily="18" charset="0"/>
              </a:rPr>
              <a:t>B</a:t>
            </a:r>
            <a:endParaRPr lang="en-ID"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426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E3EC0-DA5F-4462-0654-B35C818AC37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D6073E7-B371-877C-12B3-6183891DA6BF}"/>
              </a:ext>
            </a:extLst>
          </p:cNvPr>
          <p:cNvPicPr>
            <a:picLocks noChangeAspect="1" noChangeArrowheads="1"/>
          </p:cNvPicPr>
          <p:nvPr/>
        </p:nvPicPr>
        <p:blipFill>
          <a:blip r:embed="rId2"/>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2053" name="Rectangle 3">
            <a:extLst>
              <a:ext uri="{FF2B5EF4-FFF2-40B4-BE49-F238E27FC236}">
                <a16:creationId xmlns:a16="http://schemas.microsoft.com/office/drawing/2014/main" id="{E2EC1383-5CB5-34A1-2CD1-37C020035054}"/>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12294" name="Rectangle 4">
            <a:extLst>
              <a:ext uri="{FF2B5EF4-FFF2-40B4-BE49-F238E27FC236}">
                <a16:creationId xmlns:a16="http://schemas.microsoft.com/office/drawing/2014/main" id="{CCBF132F-7431-03DD-D13E-5D691D208BB3}"/>
              </a:ext>
            </a:extLst>
          </p:cNvPr>
          <p:cNvSpPr>
            <a:spLocks noChangeArrowheads="1"/>
          </p:cNvSpPr>
          <p:nvPr/>
        </p:nvSpPr>
        <p:spPr bwMode="auto">
          <a:xfrm>
            <a:off x="3038190" y="674556"/>
            <a:ext cx="5721350" cy="68480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defTabSz="457200">
              <a:lnSpc>
                <a:spcPct val="100000"/>
              </a:lnSpc>
              <a:spcBef>
                <a:spcPct val="20000"/>
              </a:spcBef>
              <a:buClrTx/>
              <a:buSzTx/>
              <a:buNone/>
            </a:pPr>
            <a:r>
              <a:rPr lang="id-ID" sz="4000" dirty="0"/>
              <a:t>PROBABILITAS</a:t>
            </a:r>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Kotak Teks 14">
            <a:extLst>
              <a:ext uri="{FF2B5EF4-FFF2-40B4-BE49-F238E27FC236}">
                <a16:creationId xmlns:a16="http://schemas.microsoft.com/office/drawing/2014/main" id="{80B0DD84-F90A-EB9C-B218-A187362EEE6C}"/>
              </a:ext>
            </a:extLst>
          </p:cNvPr>
          <p:cNvSpPr txBox="1"/>
          <p:nvPr/>
        </p:nvSpPr>
        <p:spPr>
          <a:xfrm>
            <a:off x="1630181" y="1642140"/>
            <a:ext cx="3736298" cy="523220"/>
          </a:xfrm>
          <a:prstGeom prst="rect">
            <a:avLst/>
          </a:prstGeom>
          <a:noFill/>
        </p:spPr>
        <p:txBody>
          <a:bodyPr wrap="square">
            <a:spAutoFit/>
          </a:bodyPr>
          <a:lstStyle/>
          <a:p>
            <a:r>
              <a:rPr lang="en-ID" sz="2800" dirty="0"/>
              <a:t>P		0 S/D 1</a:t>
            </a:r>
          </a:p>
        </p:txBody>
      </p:sp>
      <p:sp>
        <p:nvSpPr>
          <p:cNvPr id="16" name="Panah: Kanan 15">
            <a:extLst>
              <a:ext uri="{FF2B5EF4-FFF2-40B4-BE49-F238E27FC236}">
                <a16:creationId xmlns:a16="http://schemas.microsoft.com/office/drawing/2014/main" id="{5096FEDC-492F-8510-4BEF-4668F99243BE}"/>
              </a:ext>
            </a:extLst>
          </p:cNvPr>
          <p:cNvSpPr/>
          <p:nvPr/>
        </p:nvSpPr>
        <p:spPr>
          <a:xfrm>
            <a:off x="2383436" y="1858780"/>
            <a:ext cx="809469" cy="899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Kotak Teks 17">
            <a:extLst>
              <a:ext uri="{FF2B5EF4-FFF2-40B4-BE49-F238E27FC236}">
                <a16:creationId xmlns:a16="http://schemas.microsoft.com/office/drawing/2014/main" id="{DF7ED93F-1061-75FE-CFA8-640947BF7AAB}"/>
              </a:ext>
            </a:extLst>
          </p:cNvPr>
          <p:cNvSpPr txBox="1"/>
          <p:nvPr/>
        </p:nvSpPr>
        <p:spPr>
          <a:xfrm>
            <a:off x="1630181" y="2381230"/>
            <a:ext cx="6869242" cy="954107"/>
          </a:xfrm>
          <a:prstGeom prst="rect">
            <a:avLst/>
          </a:prstGeom>
          <a:noFill/>
        </p:spPr>
        <p:txBody>
          <a:bodyPr wrap="square">
            <a:spAutoFit/>
          </a:bodyPr>
          <a:lstStyle/>
          <a:p>
            <a:r>
              <a:rPr lang="en-US" sz="2800" dirty="0">
                <a:effectLst/>
                <a:latin typeface="Arial" panose="020B0604020202020204" pitchFamily="34" charset="0"/>
                <a:ea typeface="Times New Roman" panose="02020603050405020304" pitchFamily="18" charset="0"/>
              </a:rPr>
              <a:t>P = 0	: </a:t>
            </a:r>
            <a:r>
              <a:rPr lang="en-US" sz="2800" dirty="0" err="1">
                <a:effectLst/>
                <a:latin typeface="Arial" panose="020B0604020202020204" pitchFamily="34" charset="0"/>
                <a:ea typeface="Times New Roman" panose="02020603050405020304" pitchFamily="18" charset="0"/>
              </a:rPr>
              <a:t>Peristiwa</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tidak</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mungkin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terjadi</a:t>
            </a:r>
            <a:r>
              <a:rPr lang="en-US" sz="2800" dirty="0">
                <a:effectLst/>
                <a:latin typeface="Arial" panose="020B0604020202020204" pitchFamily="34" charset="0"/>
                <a:ea typeface="Times New Roman" panose="02020603050405020304" pitchFamily="18" charset="0"/>
              </a:rPr>
              <a:t>.</a:t>
            </a:r>
            <a:endParaRPr lang="en-ID" sz="2800" dirty="0">
              <a:effectLst/>
              <a:latin typeface="Times New Roman" panose="02020603050405020304" pitchFamily="18" charset="0"/>
              <a:ea typeface="Times New Roman" panose="02020603050405020304" pitchFamily="18" charset="0"/>
            </a:endParaRPr>
          </a:p>
          <a:p>
            <a:r>
              <a:rPr lang="en-US" sz="2800" dirty="0">
                <a:effectLst/>
                <a:latin typeface="Arial" panose="020B0604020202020204" pitchFamily="34" charset="0"/>
                <a:ea typeface="Times New Roman" panose="02020603050405020304" pitchFamily="18" charset="0"/>
              </a:rPr>
              <a:t>P = 1	: </a:t>
            </a:r>
            <a:r>
              <a:rPr lang="en-US" sz="2800" dirty="0" err="1">
                <a:effectLst/>
                <a:latin typeface="Arial" panose="020B0604020202020204" pitchFamily="34" charset="0"/>
                <a:ea typeface="Times New Roman" panose="02020603050405020304" pitchFamily="18" charset="0"/>
              </a:rPr>
              <a:t>Peristiwa</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pasti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terjadi</a:t>
            </a:r>
            <a:endParaRPr lang="en-ID" sz="2800" dirty="0"/>
          </a:p>
        </p:txBody>
      </p:sp>
      <p:sp>
        <p:nvSpPr>
          <p:cNvPr id="20" name="Kotak Teks 19">
            <a:extLst>
              <a:ext uri="{FF2B5EF4-FFF2-40B4-BE49-F238E27FC236}">
                <a16:creationId xmlns:a16="http://schemas.microsoft.com/office/drawing/2014/main" id="{AA12F92F-599B-ADB6-7C1A-1ABF363FB81D}"/>
              </a:ext>
            </a:extLst>
          </p:cNvPr>
          <p:cNvSpPr txBox="1"/>
          <p:nvPr/>
        </p:nvSpPr>
        <p:spPr>
          <a:xfrm>
            <a:off x="1630181" y="3632394"/>
            <a:ext cx="6734330" cy="523220"/>
          </a:xfrm>
          <a:prstGeom prst="rect">
            <a:avLst/>
          </a:prstGeom>
          <a:noFill/>
        </p:spPr>
        <p:txBody>
          <a:bodyPr wrap="square">
            <a:spAutoFit/>
          </a:bodyPr>
          <a:lstStyle/>
          <a:p>
            <a:r>
              <a:rPr lang="en-US" sz="2800" b="1" dirty="0">
                <a:effectLst/>
                <a:latin typeface="Arial" panose="020B0604020202020204" pitchFamily="34" charset="0"/>
                <a:ea typeface="Times New Roman" panose="02020603050405020304" pitchFamily="18" charset="0"/>
              </a:rPr>
              <a:t>Tiga </a:t>
            </a:r>
            <a:r>
              <a:rPr lang="en-US" sz="2800" b="1" dirty="0" err="1">
                <a:effectLst/>
                <a:latin typeface="Arial" panose="020B0604020202020204" pitchFamily="34" charset="0"/>
                <a:ea typeface="Times New Roman" panose="02020603050405020304" pitchFamily="18" charset="0"/>
              </a:rPr>
              <a:t>macam</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pendekatan</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probabilitas</a:t>
            </a:r>
            <a:r>
              <a:rPr lang="en-US" sz="2800" b="1" dirty="0">
                <a:effectLst/>
                <a:latin typeface="Arial" panose="020B0604020202020204" pitchFamily="34" charset="0"/>
                <a:ea typeface="Times New Roman" panose="02020603050405020304" pitchFamily="18" charset="0"/>
              </a:rPr>
              <a:t> </a:t>
            </a:r>
            <a:endParaRPr lang="en-ID" sz="2800" dirty="0"/>
          </a:p>
        </p:txBody>
      </p:sp>
      <p:sp>
        <p:nvSpPr>
          <p:cNvPr id="22" name="Kotak Teks 21">
            <a:extLst>
              <a:ext uri="{FF2B5EF4-FFF2-40B4-BE49-F238E27FC236}">
                <a16:creationId xmlns:a16="http://schemas.microsoft.com/office/drawing/2014/main" id="{4EE3A429-3001-8919-DC5E-C8696600994F}"/>
              </a:ext>
            </a:extLst>
          </p:cNvPr>
          <p:cNvSpPr txBox="1"/>
          <p:nvPr/>
        </p:nvSpPr>
        <p:spPr>
          <a:xfrm>
            <a:off x="1825052" y="4268005"/>
            <a:ext cx="6108492" cy="1815882"/>
          </a:xfrm>
          <a:prstGeom prst="rect">
            <a:avLst/>
          </a:prstGeom>
          <a:noFill/>
        </p:spPr>
        <p:txBody>
          <a:bodyPr wrap="square">
            <a:spAutoFit/>
          </a:bodyPr>
          <a:lstStyle/>
          <a:p>
            <a:pPr marL="342900" lvl="0" indent="-342900">
              <a:buFont typeface="+mj-lt"/>
              <a:buAutoNum type="arabicPeriod"/>
              <a:tabLst>
                <a:tab pos="228600" algn="l"/>
              </a:tabLst>
            </a:pPr>
            <a:r>
              <a:rPr lang="en-US" sz="2800" b="1" dirty="0" err="1">
                <a:effectLst/>
                <a:latin typeface="Arial" panose="020B0604020202020204" pitchFamily="34" charset="0"/>
                <a:ea typeface="Times New Roman" panose="02020603050405020304" pitchFamily="18" charset="0"/>
              </a:rPr>
              <a:t>Probabilitas</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Klasik</a:t>
            </a:r>
            <a:r>
              <a:rPr lang="en-US" sz="2800" b="1" dirty="0">
                <a:effectLst/>
                <a:latin typeface="Arial" panose="020B0604020202020204" pitchFamily="34" charset="0"/>
                <a:ea typeface="Times New Roman" panose="02020603050405020304" pitchFamily="18" charset="0"/>
              </a:rPr>
              <a:t> ( </a:t>
            </a:r>
            <a:r>
              <a:rPr lang="en-US" sz="2800" b="1" dirty="0" err="1">
                <a:effectLst/>
                <a:latin typeface="Arial" panose="020B0604020202020204" pitchFamily="34" charset="0"/>
                <a:ea typeface="Times New Roman" panose="02020603050405020304" pitchFamily="18" charset="0"/>
              </a:rPr>
              <a:t>teoritis</a:t>
            </a:r>
            <a:r>
              <a:rPr lang="en-US" sz="2800" b="1" dirty="0">
                <a:effectLst/>
                <a:latin typeface="Arial" panose="020B0604020202020204" pitchFamily="34" charset="0"/>
                <a:ea typeface="Times New Roman" panose="02020603050405020304" pitchFamily="18" charset="0"/>
              </a:rPr>
              <a:t> )</a:t>
            </a:r>
            <a:endParaRPr lang="id-ID" sz="2800" b="1" dirty="0">
              <a:effectLst/>
              <a:latin typeface="Arial" panose="020B0604020202020204" pitchFamily="34" charset="0"/>
              <a:ea typeface="Times New Roman" panose="02020603050405020304" pitchFamily="18" charset="0"/>
            </a:endParaRPr>
          </a:p>
          <a:p>
            <a:pPr marL="342900" indent="-342900">
              <a:buFont typeface="+mj-lt"/>
              <a:buAutoNum type="arabicPeriod"/>
              <a:tabLst>
                <a:tab pos="228600" algn="l"/>
              </a:tabLst>
            </a:pPr>
            <a:r>
              <a:rPr lang="en-US" sz="2800" b="1" dirty="0" err="1">
                <a:effectLst/>
                <a:latin typeface="Arial" panose="020B0604020202020204" pitchFamily="34" charset="0"/>
                <a:ea typeface="Times New Roman" panose="02020603050405020304" pitchFamily="18" charset="0"/>
              </a:rPr>
              <a:t>Probabilitas</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Empiris</a:t>
            </a:r>
            <a:endParaRPr lang="en-ID" sz="2800" dirty="0">
              <a:effectLst/>
              <a:latin typeface="Times New Roman" panose="02020603050405020304" pitchFamily="18" charset="0"/>
              <a:ea typeface="Times New Roman" panose="02020603050405020304" pitchFamily="18" charset="0"/>
            </a:endParaRPr>
          </a:p>
          <a:p>
            <a:pPr marL="342900" indent="-342900">
              <a:buFont typeface="+mj-lt"/>
              <a:buAutoNum type="arabicPeriod"/>
              <a:tabLst>
                <a:tab pos="228600" algn="l"/>
              </a:tabLst>
            </a:pPr>
            <a:r>
              <a:rPr lang="en-US" sz="2800" b="1" dirty="0" err="1">
                <a:effectLst/>
                <a:latin typeface="Arial" panose="020B0604020202020204" pitchFamily="34" charset="0"/>
                <a:ea typeface="Times New Roman" panose="02020603050405020304" pitchFamily="18" charset="0"/>
              </a:rPr>
              <a:t>Probabilitas</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Subyektif</a:t>
            </a:r>
            <a:endParaRPr lang="en-ID" sz="2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tabLst>
                <a:tab pos="228600" algn="l"/>
              </a:tabLst>
            </a:pPr>
            <a:endParaRPr lang="en-ID"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4680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26248-327C-DE61-624D-8A5AD35CCA2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BF183F8-E5A0-6A46-5402-B4C62EFA5832}"/>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9ABAAD08-64D5-5F4E-9789-A70FA91D8C61}"/>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EEEB3A28-3071-78E1-B26F-08B5F50D2599}"/>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EF9770C3-CA22-6602-4218-37C898EDA3CF}"/>
              </a:ext>
            </a:extLst>
          </p:cNvPr>
          <p:cNvSpPr txBox="1"/>
          <p:nvPr/>
        </p:nvSpPr>
        <p:spPr>
          <a:xfrm>
            <a:off x="1431574" y="554078"/>
            <a:ext cx="9328852" cy="1200329"/>
          </a:xfrm>
          <a:prstGeom prst="rect">
            <a:avLst/>
          </a:prstGeom>
          <a:noFill/>
        </p:spPr>
        <p:txBody>
          <a:bodyPr wrap="square">
            <a:spAutoFit/>
          </a:bodyPr>
          <a:lstStyle/>
          <a:p>
            <a:pPr algn="just"/>
            <a:r>
              <a:rPr lang="en-US" sz="2400" dirty="0">
                <a:effectLst/>
                <a:latin typeface="Arial" panose="020B0604020202020204" pitchFamily="34" charset="0"/>
                <a:ea typeface="Times New Roman" panose="02020603050405020304" pitchFamily="18" charset="0"/>
              </a:rPr>
              <a:t>P(B)  = P(A</a:t>
            </a:r>
            <a:r>
              <a:rPr lang="en-US" sz="2400" baseline="-25000" dirty="0">
                <a:effectLst/>
                <a:latin typeface="Arial" panose="020B0604020202020204" pitchFamily="34" charset="0"/>
                <a:ea typeface="Times New Roman" panose="02020603050405020304" pitchFamily="18" charset="0"/>
              </a:rPr>
              <a:t>1</a:t>
            </a:r>
            <a:r>
              <a:rPr lang="en-US" sz="2400" dirty="0">
                <a:effectLst/>
                <a:latin typeface="Arial" panose="020B0604020202020204" pitchFamily="34" charset="0"/>
                <a:ea typeface="Times New Roman" panose="02020603050405020304" pitchFamily="18" charset="0"/>
              </a:rPr>
              <a:t>&amp;B) + P(A</a:t>
            </a:r>
            <a:r>
              <a:rPr lang="en-US" sz="2400" baseline="-25000" dirty="0">
                <a:effectLst/>
                <a:latin typeface="Arial" panose="020B0604020202020204" pitchFamily="34" charset="0"/>
                <a:ea typeface="Times New Roman" panose="02020603050405020304" pitchFamily="18" charset="0"/>
              </a:rPr>
              <a:t>2 </a:t>
            </a:r>
            <a:r>
              <a:rPr lang="en-US" sz="2400" dirty="0">
                <a:effectLst/>
                <a:latin typeface="Arial" panose="020B0604020202020204" pitchFamily="34" charset="0"/>
                <a:ea typeface="Times New Roman" panose="02020603050405020304" pitchFamily="18" charset="0"/>
              </a:rPr>
              <a:t>&amp;B) + …… + P(A</a:t>
            </a:r>
            <a:r>
              <a:rPr lang="en-US" sz="2400" baseline="-25000" dirty="0">
                <a:effectLst/>
                <a:latin typeface="Arial" panose="020B0604020202020204" pitchFamily="34" charset="0"/>
                <a:ea typeface="Times New Roman" panose="02020603050405020304" pitchFamily="18" charset="0"/>
              </a:rPr>
              <a:t>n </a:t>
            </a:r>
            <a:r>
              <a:rPr lang="en-US" sz="2400" dirty="0">
                <a:effectLst/>
                <a:latin typeface="Arial" panose="020B0604020202020204" pitchFamily="34" charset="0"/>
                <a:ea typeface="Times New Roman" panose="02020603050405020304" pitchFamily="18" charset="0"/>
              </a:rPr>
              <a:t>&amp;B).</a:t>
            </a:r>
            <a:endParaRPr lang="en-ID" sz="2400" dirty="0">
              <a:effectLst/>
              <a:latin typeface="Times New Roman" panose="02020603050405020304" pitchFamily="18" charset="0"/>
              <a:ea typeface="Times New Roman" panose="02020603050405020304" pitchFamily="18" charset="0"/>
            </a:endParaRPr>
          </a:p>
          <a:p>
            <a:pPr algn="just"/>
            <a:r>
              <a:rPr lang="en-US" sz="2400" dirty="0">
                <a:effectLst/>
                <a:latin typeface="Arial" panose="020B0604020202020204" pitchFamily="34" charset="0"/>
                <a:ea typeface="Times New Roman" panose="02020603050405020304" pitchFamily="18" charset="0"/>
              </a:rPr>
              <a:t>	= P(A</a:t>
            </a:r>
            <a:r>
              <a:rPr lang="en-US" sz="2400" baseline="-25000" dirty="0">
                <a:effectLst/>
                <a:latin typeface="Arial" panose="020B0604020202020204" pitchFamily="34" charset="0"/>
                <a:ea typeface="Times New Roman" panose="02020603050405020304" pitchFamily="18" charset="0"/>
              </a:rPr>
              <a:t>1</a:t>
            </a:r>
            <a:r>
              <a:rPr lang="en-US" sz="2400" dirty="0">
                <a:effectLst/>
                <a:latin typeface="Arial" panose="020B0604020202020204" pitchFamily="34" charset="0"/>
                <a:ea typeface="Times New Roman" panose="02020603050405020304" pitchFamily="18" charset="0"/>
              </a:rPr>
              <a:t>).P(B/A</a:t>
            </a:r>
            <a:r>
              <a:rPr lang="en-US" sz="2400" baseline="-25000" dirty="0">
                <a:effectLst/>
                <a:latin typeface="Arial" panose="020B0604020202020204" pitchFamily="34" charset="0"/>
                <a:ea typeface="Times New Roman" panose="02020603050405020304" pitchFamily="18" charset="0"/>
              </a:rPr>
              <a:t>1</a:t>
            </a:r>
            <a:r>
              <a:rPr lang="en-US" sz="2400" dirty="0">
                <a:effectLst/>
                <a:latin typeface="Arial" panose="020B0604020202020204" pitchFamily="34" charset="0"/>
                <a:ea typeface="Times New Roman" panose="02020603050405020304" pitchFamily="18" charset="0"/>
              </a:rPr>
              <a:t>) + P(A</a:t>
            </a:r>
            <a:r>
              <a:rPr lang="en-US" sz="2400" baseline="-25000" dirty="0">
                <a:effectLst/>
                <a:latin typeface="Arial" panose="020B0604020202020204" pitchFamily="34" charset="0"/>
                <a:ea typeface="Times New Roman" panose="02020603050405020304" pitchFamily="18" charset="0"/>
              </a:rPr>
              <a:t>2</a:t>
            </a:r>
            <a:r>
              <a:rPr lang="en-US" sz="2400" dirty="0">
                <a:effectLst/>
                <a:latin typeface="Arial" panose="020B0604020202020204" pitchFamily="34" charset="0"/>
                <a:ea typeface="Times New Roman" panose="02020603050405020304" pitchFamily="18" charset="0"/>
              </a:rPr>
              <a:t>).P(B/A</a:t>
            </a:r>
            <a:r>
              <a:rPr lang="en-US" sz="2400" baseline="-25000" dirty="0">
                <a:effectLst/>
                <a:latin typeface="Arial" panose="020B0604020202020204" pitchFamily="34" charset="0"/>
                <a:ea typeface="Times New Roman" panose="02020603050405020304" pitchFamily="18" charset="0"/>
              </a:rPr>
              <a:t>2</a:t>
            </a:r>
            <a:r>
              <a:rPr lang="en-US" sz="2400" dirty="0">
                <a:effectLst/>
                <a:latin typeface="Arial" panose="020B0604020202020204" pitchFamily="34" charset="0"/>
                <a:ea typeface="Times New Roman" panose="02020603050405020304" pitchFamily="18" charset="0"/>
              </a:rPr>
              <a:t>) + …… + P(A</a:t>
            </a:r>
            <a:r>
              <a:rPr lang="en-US" sz="2400" baseline="-25000" dirty="0">
                <a:effectLst/>
                <a:latin typeface="Arial" panose="020B0604020202020204" pitchFamily="34" charset="0"/>
                <a:ea typeface="Times New Roman" panose="02020603050405020304" pitchFamily="18" charset="0"/>
              </a:rPr>
              <a:t>n </a:t>
            </a:r>
            <a:r>
              <a:rPr lang="en-US" sz="2400" dirty="0">
                <a:effectLst/>
                <a:latin typeface="Arial" panose="020B0604020202020204" pitchFamily="34" charset="0"/>
                <a:ea typeface="Times New Roman" panose="02020603050405020304" pitchFamily="18" charset="0"/>
              </a:rPr>
              <a:t>).P(B/ A</a:t>
            </a:r>
            <a:r>
              <a:rPr lang="en-US" sz="2400" baseline="-25000" dirty="0">
                <a:effectLst/>
                <a:latin typeface="Arial" panose="020B0604020202020204" pitchFamily="34" charset="0"/>
                <a:ea typeface="Times New Roman" panose="02020603050405020304" pitchFamily="18" charset="0"/>
              </a:rPr>
              <a:t>n</a:t>
            </a:r>
            <a:r>
              <a:rPr lang="en-US" sz="2400" dirty="0">
                <a:effectLst/>
                <a:latin typeface="Arial" panose="020B0604020202020204" pitchFamily="34" charset="0"/>
                <a:ea typeface="Times New Roman" panose="02020603050405020304" pitchFamily="18" charset="0"/>
              </a:rPr>
              <a:t>).</a:t>
            </a:r>
            <a:endParaRPr lang="en-ID" sz="2400" dirty="0">
              <a:effectLst/>
              <a:latin typeface="Times New Roman" panose="02020603050405020304" pitchFamily="18" charset="0"/>
              <a:ea typeface="Times New Roman" panose="02020603050405020304" pitchFamily="18" charset="0"/>
            </a:endParaRPr>
          </a:p>
          <a:p>
            <a:pPr algn="just"/>
            <a:r>
              <a:rPr lang="en-US" sz="2400" dirty="0">
                <a:effectLst/>
                <a:latin typeface="Arial" panose="020B0604020202020204" pitchFamily="34" charset="0"/>
                <a:ea typeface="Times New Roman" panose="02020603050405020304" pitchFamily="18" charset="0"/>
              </a:rPr>
              <a:t>	= ∑ P(A</a:t>
            </a:r>
            <a:r>
              <a:rPr lang="en-US" sz="2400" baseline="-25000" dirty="0">
                <a:effectLst/>
                <a:latin typeface="Arial" panose="020B0604020202020204" pitchFamily="34" charset="0"/>
                <a:ea typeface="Times New Roman" panose="02020603050405020304" pitchFamily="18" charset="0"/>
              </a:rPr>
              <a:t>i</a:t>
            </a:r>
            <a:r>
              <a:rPr lang="en-US" sz="2400" dirty="0">
                <a:effectLst/>
                <a:latin typeface="Arial" panose="020B0604020202020204" pitchFamily="34" charset="0"/>
                <a:ea typeface="Times New Roman" panose="02020603050405020304" pitchFamily="18" charset="0"/>
              </a:rPr>
              <a:t>).P(B/A</a:t>
            </a:r>
            <a:r>
              <a:rPr lang="en-US" sz="2400" baseline="-25000" dirty="0">
                <a:effectLst/>
                <a:latin typeface="Arial" panose="020B0604020202020204" pitchFamily="34" charset="0"/>
                <a:ea typeface="Times New Roman" panose="02020603050405020304" pitchFamily="18" charset="0"/>
              </a:rPr>
              <a:t>i</a:t>
            </a:r>
            <a:r>
              <a:rPr lang="en-US" sz="2400" dirty="0">
                <a:effectLst/>
                <a:latin typeface="Arial" panose="020B0604020202020204" pitchFamily="34" charset="0"/>
                <a:ea typeface="Times New Roman" panose="02020603050405020304" pitchFamily="18" charset="0"/>
              </a:rPr>
              <a:t>)</a:t>
            </a:r>
            <a:endParaRPr lang="en-ID" sz="2400" dirty="0">
              <a:effectLst/>
              <a:latin typeface="Times New Roman" panose="02020603050405020304" pitchFamily="18" charset="0"/>
              <a:ea typeface="Times New Roman" panose="02020603050405020304" pitchFamily="18" charset="0"/>
            </a:endParaRPr>
          </a:p>
        </p:txBody>
      </p:sp>
      <p:sp>
        <p:nvSpPr>
          <p:cNvPr id="8" name="Kotak Teks 7">
            <a:extLst>
              <a:ext uri="{FF2B5EF4-FFF2-40B4-BE49-F238E27FC236}">
                <a16:creationId xmlns:a16="http://schemas.microsoft.com/office/drawing/2014/main" id="{C0856414-ABA5-5871-6D05-943717948D9C}"/>
              </a:ext>
            </a:extLst>
          </p:cNvPr>
          <p:cNvSpPr txBox="1"/>
          <p:nvPr/>
        </p:nvSpPr>
        <p:spPr>
          <a:xfrm>
            <a:off x="1431574" y="2030920"/>
            <a:ext cx="8177124" cy="523220"/>
          </a:xfrm>
          <a:prstGeom prst="rect">
            <a:avLst/>
          </a:prstGeom>
          <a:noFill/>
        </p:spPr>
        <p:txBody>
          <a:bodyPr wrap="square">
            <a:spAutoFit/>
          </a:bodyPr>
          <a:lstStyle/>
          <a:p>
            <a:pPr algn="just"/>
            <a:r>
              <a:rPr lang="en-US" sz="2800" dirty="0" err="1">
                <a:effectLst/>
                <a:latin typeface="Arial" panose="020B0604020202020204" pitchFamily="34" charset="0"/>
                <a:ea typeface="Times New Roman" panose="02020603050405020304" pitchFamily="18" charset="0"/>
              </a:rPr>
              <a:t>Dengan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demikian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didapat</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rumus</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Teorema</a:t>
            </a:r>
            <a:r>
              <a:rPr lang="en-US" sz="2800" dirty="0">
                <a:effectLst/>
                <a:latin typeface="Arial" panose="020B0604020202020204" pitchFamily="34" charset="0"/>
                <a:ea typeface="Times New Roman" panose="02020603050405020304" pitchFamily="18" charset="0"/>
              </a:rPr>
              <a:t> Bayes :</a:t>
            </a:r>
            <a:endParaRPr lang="en-ID" sz="2800" dirty="0">
              <a:effectLst/>
              <a:latin typeface="Times New Roman" panose="02020603050405020304" pitchFamily="18" charset="0"/>
              <a:ea typeface="Times New Roman" panose="02020603050405020304" pitchFamily="18" charset="0"/>
            </a:endParaRPr>
          </a:p>
        </p:txBody>
      </p:sp>
      <p:sp>
        <p:nvSpPr>
          <p:cNvPr id="18" name="Persegi Panjang: Sudut Lengkung 17">
            <a:extLst>
              <a:ext uri="{FF2B5EF4-FFF2-40B4-BE49-F238E27FC236}">
                <a16:creationId xmlns:a16="http://schemas.microsoft.com/office/drawing/2014/main" id="{63681CF3-7DE0-4052-6D31-3666FC8E69DF}"/>
              </a:ext>
            </a:extLst>
          </p:cNvPr>
          <p:cNvSpPr/>
          <p:nvPr/>
        </p:nvSpPr>
        <p:spPr>
          <a:xfrm>
            <a:off x="2008682" y="2608565"/>
            <a:ext cx="5111646" cy="1408799"/>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Kotak Teks 9">
            <a:extLst>
              <a:ext uri="{FF2B5EF4-FFF2-40B4-BE49-F238E27FC236}">
                <a16:creationId xmlns:a16="http://schemas.microsoft.com/office/drawing/2014/main" id="{5C30C948-106E-A447-53F9-69DD057F70E0}"/>
              </a:ext>
            </a:extLst>
          </p:cNvPr>
          <p:cNvSpPr txBox="1"/>
          <p:nvPr/>
        </p:nvSpPr>
        <p:spPr>
          <a:xfrm>
            <a:off x="1810062" y="2770228"/>
            <a:ext cx="6239656" cy="461665"/>
          </a:xfrm>
          <a:prstGeom prst="rect">
            <a:avLst/>
          </a:prstGeom>
          <a:noFill/>
        </p:spPr>
        <p:txBody>
          <a:bodyPr wrap="square">
            <a:spAutoFit/>
          </a:bodyPr>
          <a:lstStyle/>
          <a:p>
            <a:pPr marL="1828800" indent="457200" algn="just"/>
            <a:r>
              <a:rPr lang="en-US" sz="2400" b="1" dirty="0">
                <a:effectLst/>
                <a:latin typeface="Arial" panose="020B0604020202020204" pitchFamily="34" charset="0"/>
                <a:ea typeface="Times New Roman" panose="02020603050405020304" pitchFamily="18" charset="0"/>
              </a:rPr>
              <a:t>P(A</a:t>
            </a:r>
            <a:r>
              <a:rPr lang="en-US" sz="2400" b="1" baseline="-25000" dirty="0">
                <a:effectLst/>
                <a:latin typeface="Arial" panose="020B0604020202020204" pitchFamily="34" charset="0"/>
                <a:ea typeface="Times New Roman" panose="02020603050405020304" pitchFamily="18" charset="0"/>
              </a:rPr>
              <a:t>k</a:t>
            </a:r>
            <a:r>
              <a:rPr lang="en-US" sz="2400" b="1" dirty="0">
                <a:effectLst/>
                <a:latin typeface="Arial" panose="020B0604020202020204" pitchFamily="34" charset="0"/>
                <a:ea typeface="Times New Roman" panose="02020603050405020304" pitchFamily="18" charset="0"/>
              </a:rPr>
              <a:t>) . P(B/A</a:t>
            </a:r>
            <a:r>
              <a:rPr lang="en-US" sz="2400" b="1" baseline="-25000" dirty="0">
                <a:effectLst/>
                <a:latin typeface="Arial" panose="020B0604020202020204" pitchFamily="34" charset="0"/>
                <a:ea typeface="Times New Roman" panose="02020603050405020304" pitchFamily="18" charset="0"/>
              </a:rPr>
              <a:t>k</a:t>
            </a:r>
            <a:r>
              <a:rPr lang="en-US" sz="2400" b="1" dirty="0">
                <a:effectLst/>
                <a:latin typeface="Arial" panose="020B0604020202020204" pitchFamily="34" charset="0"/>
                <a:ea typeface="Times New Roman" panose="02020603050405020304" pitchFamily="18" charset="0"/>
              </a:rPr>
              <a:t>)</a:t>
            </a:r>
            <a:endParaRPr lang="en-ID" sz="2400" dirty="0">
              <a:effectLst/>
              <a:latin typeface="Times New Roman" panose="02020603050405020304" pitchFamily="18" charset="0"/>
              <a:ea typeface="Times New Roman" panose="02020603050405020304" pitchFamily="18" charset="0"/>
            </a:endParaRPr>
          </a:p>
        </p:txBody>
      </p:sp>
      <p:sp>
        <p:nvSpPr>
          <p:cNvPr id="11" name="Line 2">
            <a:extLst>
              <a:ext uri="{FF2B5EF4-FFF2-40B4-BE49-F238E27FC236}">
                <a16:creationId xmlns:a16="http://schemas.microsoft.com/office/drawing/2014/main" id="{EE28686D-E863-CE8D-5EAB-45ADD0CDE8F9}"/>
              </a:ext>
            </a:extLst>
          </p:cNvPr>
          <p:cNvSpPr>
            <a:spLocks noChangeShapeType="1"/>
          </p:cNvSpPr>
          <p:nvPr/>
        </p:nvSpPr>
        <p:spPr bwMode="auto">
          <a:xfrm flipV="1">
            <a:off x="4056323" y="3231893"/>
            <a:ext cx="2224556" cy="83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D"/>
          </a:p>
        </p:txBody>
      </p:sp>
      <p:sp>
        <p:nvSpPr>
          <p:cNvPr id="13" name="Kotak Teks 12">
            <a:extLst>
              <a:ext uri="{FF2B5EF4-FFF2-40B4-BE49-F238E27FC236}">
                <a16:creationId xmlns:a16="http://schemas.microsoft.com/office/drawing/2014/main" id="{B0BCAB3D-C7D8-2020-9795-89AFC7342370}"/>
              </a:ext>
            </a:extLst>
          </p:cNvPr>
          <p:cNvSpPr txBox="1"/>
          <p:nvPr/>
        </p:nvSpPr>
        <p:spPr>
          <a:xfrm>
            <a:off x="2333261" y="3024142"/>
            <a:ext cx="2224556" cy="461665"/>
          </a:xfrm>
          <a:prstGeom prst="rect">
            <a:avLst/>
          </a:prstGeom>
          <a:noFill/>
        </p:spPr>
        <p:txBody>
          <a:bodyPr wrap="square">
            <a:spAutoFit/>
          </a:bodyPr>
          <a:lstStyle/>
          <a:p>
            <a:r>
              <a:rPr lang="it-IT" sz="2400" b="1" dirty="0">
                <a:effectLst/>
                <a:latin typeface="Arial" panose="020B0604020202020204" pitchFamily="34" charset="0"/>
                <a:ea typeface="Times New Roman" panose="02020603050405020304" pitchFamily="18" charset="0"/>
              </a:rPr>
              <a:t>P(A</a:t>
            </a:r>
            <a:r>
              <a:rPr lang="it-IT" sz="2400" b="1" baseline="-25000" dirty="0">
                <a:effectLst/>
                <a:latin typeface="Arial" panose="020B0604020202020204" pitchFamily="34" charset="0"/>
                <a:ea typeface="Times New Roman" panose="02020603050405020304" pitchFamily="18" charset="0"/>
              </a:rPr>
              <a:t>k</a:t>
            </a:r>
            <a:r>
              <a:rPr lang="it-IT" sz="2400" b="1" dirty="0">
                <a:effectLst/>
                <a:latin typeface="Arial" panose="020B0604020202020204" pitchFamily="34" charset="0"/>
                <a:ea typeface="Times New Roman" panose="02020603050405020304" pitchFamily="18" charset="0"/>
              </a:rPr>
              <a:t>/B)  =</a:t>
            </a:r>
            <a:endParaRPr lang="en-ID" sz="2400" dirty="0"/>
          </a:p>
        </p:txBody>
      </p:sp>
      <p:sp>
        <p:nvSpPr>
          <p:cNvPr id="15" name="Kotak Teks 14">
            <a:extLst>
              <a:ext uri="{FF2B5EF4-FFF2-40B4-BE49-F238E27FC236}">
                <a16:creationId xmlns:a16="http://schemas.microsoft.com/office/drawing/2014/main" id="{3F4B6358-FFA5-EAB9-76F2-1587BE9A8F12}"/>
              </a:ext>
            </a:extLst>
          </p:cNvPr>
          <p:cNvSpPr txBox="1"/>
          <p:nvPr/>
        </p:nvSpPr>
        <p:spPr>
          <a:xfrm>
            <a:off x="4056323" y="3308148"/>
            <a:ext cx="2374457" cy="461665"/>
          </a:xfrm>
          <a:prstGeom prst="rect">
            <a:avLst/>
          </a:prstGeom>
          <a:noFill/>
        </p:spPr>
        <p:txBody>
          <a:bodyPr wrap="square">
            <a:spAutoFit/>
          </a:bodyPr>
          <a:lstStyle/>
          <a:p>
            <a:r>
              <a:rPr lang="it-IT" sz="2400" b="1" dirty="0">
                <a:effectLst/>
                <a:latin typeface="Arial" panose="020B0604020202020204" pitchFamily="34" charset="0"/>
                <a:ea typeface="Times New Roman" panose="02020603050405020304" pitchFamily="18" charset="0"/>
              </a:rPr>
              <a:t>∑ P(A</a:t>
            </a:r>
            <a:r>
              <a:rPr lang="it-IT" sz="2400" b="1" baseline="-25000" dirty="0">
                <a:effectLst/>
                <a:latin typeface="Arial" panose="020B0604020202020204" pitchFamily="34" charset="0"/>
                <a:ea typeface="Times New Roman" panose="02020603050405020304" pitchFamily="18" charset="0"/>
              </a:rPr>
              <a:t>i</a:t>
            </a:r>
            <a:r>
              <a:rPr lang="it-IT" sz="2400" b="1" dirty="0">
                <a:effectLst/>
                <a:latin typeface="Arial" panose="020B0604020202020204" pitchFamily="34" charset="0"/>
                <a:ea typeface="Times New Roman" panose="02020603050405020304" pitchFamily="18" charset="0"/>
              </a:rPr>
              <a:t>).P(B/A</a:t>
            </a:r>
            <a:r>
              <a:rPr lang="it-IT" sz="2400" b="1" baseline="-25000" dirty="0">
                <a:effectLst/>
                <a:latin typeface="Arial" panose="020B0604020202020204" pitchFamily="34" charset="0"/>
                <a:ea typeface="Times New Roman" panose="02020603050405020304" pitchFamily="18" charset="0"/>
              </a:rPr>
              <a:t>i</a:t>
            </a:r>
            <a:r>
              <a:rPr lang="it-IT" sz="2400" b="1" dirty="0">
                <a:effectLst/>
                <a:latin typeface="Arial" panose="020B0604020202020204" pitchFamily="34" charset="0"/>
                <a:ea typeface="Times New Roman" panose="02020603050405020304" pitchFamily="18" charset="0"/>
              </a:rPr>
              <a:t>)</a:t>
            </a:r>
            <a:endParaRPr lang="en-ID" sz="2400" dirty="0"/>
          </a:p>
        </p:txBody>
      </p:sp>
      <p:sp>
        <p:nvSpPr>
          <p:cNvPr id="17" name="Kotak Teks 16">
            <a:extLst>
              <a:ext uri="{FF2B5EF4-FFF2-40B4-BE49-F238E27FC236}">
                <a16:creationId xmlns:a16="http://schemas.microsoft.com/office/drawing/2014/main" id="{BDC13A2E-1650-3D88-D886-265C082D008B}"/>
              </a:ext>
            </a:extLst>
          </p:cNvPr>
          <p:cNvSpPr txBox="1"/>
          <p:nvPr/>
        </p:nvSpPr>
        <p:spPr>
          <a:xfrm>
            <a:off x="1570222" y="4442293"/>
            <a:ext cx="9190204" cy="954107"/>
          </a:xfrm>
          <a:prstGeom prst="rect">
            <a:avLst/>
          </a:prstGeom>
          <a:noFill/>
        </p:spPr>
        <p:txBody>
          <a:bodyPr wrap="square">
            <a:spAutoFit/>
          </a:bodyPr>
          <a:lstStyle/>
          <a:p>
            <a:pPr algn="just"/>
            <a:r>
              <a:rPr lang="it-IT" sz="2800" dirty="0">
                <a:effectLst/>
                <a:latin typeface="Arial" panose="020B0604020202020204" pitchFamily="34" charset="0"/>
                <a:ea typeface="Times New Roman" panose="02020603050405020304" pitchFamily="18" charset="0"/>
              </a:rPr>
              <a:t>Peristiwa B hanya bias terjadi jika salah satu dari n peristiwa yang saling asing  A</a:t>
            </a:r>
            <a:r>
              <a:rPr lang="it-IT" sz="2800" baseline="-25000" dirty="0">
                <a:effectLst/>
                <a:latin typeface="Arial" panose="020B0604020202020204" pitchFamily="34" charset="0"/>
                <a:ea typeface="Times New Roman" panose="02020603050405020304" pitchFamily="18" charset="0"/>
              </a:rPr>
              <a:t>1</a:t>
            </a:r>
            <a:r>
              <a:rPr lang="it-IT" sz="2800" dirty="0">
                <a:effectLst/>
                <a:latin typeface="Arial" panose="020B0604020202020204" pitchFamily="34" charset="0"/>
                <a:ea typeface="Times New Roman" panose="02020603050405020304" pitchFamily="18" charset="0"/>
              </a:rPr>
              <a:t>, A</a:t>
            </a:r>
            <a:r>
              <a:rPr lang="it-IT" sz="2800" baseline="-25000" dirty="0">
                <a:effectLst/>
                <a:latin typeface="Arial" panose="020B0604020202020204" pitchFamily="34" charset="0"/>
                <a:ea typeface="Times New Roman" panose="02020603050405020304" pitchFamily="18" charset="0"/>
              </a:rPr>
              <a:t>2</a:t>
            </a:r>
            <a:r>
              <a:rPr lang="it-IT" sz="2800" dirty="0">
                <a:effectLst/>
                <a:latin typeface="Arial" panose="020B0604020202020204" pitchFamily="34" charset="0"/>
                <a:ea typeface="Times New Roman" panose="02020603050405020304" pitchFamily="18" charset="0"/>
              </a:rPr>
              <a:t>, ……A</a:t>
            </a:r>
            <a:r>
              <a:rPr lang="it-IT" sz="2800" baseline="-25000" dirty="0">
                <a:effectLst/>
                <a:latin typeface="Arial" panose="020B0604020202020204" pitchFamily="34" charset="0"/>
                <a:ea typeface="Times New Roman" panose="02020603050405020304" pitchFamily="18" charset="0"/>
              </a:rPr>
              <a:t>n</a:t>
            </a:r>
            <a:r>
              <a:rPr lang="it-IT" sz="2800" dirty="0">
                <a:effectLst/>
                <a:latin typeface="Arial" panose="020B0604020202020204" pitchFamily="34" charset="0"/>
                <a:ea typeface="Times New Roman" panose="02020603050405020304" pitchFamily="18" charset="0"/>
              </a:rPr>
              <a:t>   juga terjadi.</a:t>
            </a:r>
            <a:endParaRPr lang="en-ID"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4127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092F7-4055-1F84-5936-B51F99F1A3B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4F33146-3529-28C5-92EB-A515C449088E}"/>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512F0621-E2C6-958B-92E1-FE6103C344FD}"/>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DE9DCD0C-261D-F539-AA28-F72D5CEF9002}"/>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E9414D8D-3820-308A-DED8-E6F2D56E3A08}"/>
              </a:ext>
            </a:extLst>
          </p:cNvPr>
          <p:cNvSpPr txBox="1"/>
          <p:nvPr/>
        </p:nvSpPr>
        <p:spPr>
          <a:xfrm>
            <a:off x="899422" y="405671"/>
            <a:ext cx="10692957" cy="5262979"/>
          </a:xfrm>
          <a:prstGeom prst="rect">
            <a:avLst/>
          </a:prstGeom>
          <a:noFill/>
        </p:spPr>
        <p:txBody>
          <a:bodyPr wrap="square">
            <a:spAutoFit/>
          </a:bodyPr>
          <a:lstStyle/>
          <a:p>
            <a:pPr algn="just"/>
            <a:r>
              <a:rPr lang="it-IT" sz="2800" b="1" dirty="0">
                <a:effectLst/>
                <a:latin typeface="Arial" panose="020B0604020202020204" pitchFamily="34" charset="0"/>
                <a:ea typeface="Times New Roman" panose="02020603050405020304" pitchFamily="18" charset="0"/>
              </a:rPr>
              <a:t>Contoh :</a:t>
            </a:r>
            <a:endParaRPr lang="en-ID" sz="2800" dirty="0">
              <a:effectLst/>
              <a:latin typeface="Times New Roman" panose="02020603050405020304" pitchFamily="18" charset="0"/>
              <a:ea typeface="Times New Roman" panose="02020603050405020304" pitchFamily="18" charset="0"/>
            </a:endParaRPr>
          </a:p>
          <a:p>
            <a:pPr algn="just"/>
            <a:r>
              <a:rPr lang="en-US" sz="2800" dirty="0" err="1">
                <a:effectLst/>
                <a:latin typeface="Arial" panose="020B0604020202020204" pitchFamily="34" charset="0"/>
                <a:ea typeface="Times New Roman" panose="02020603050405020304" pitchFamily="18" charset="0"/>
              </a:rPr>
              <a:t>Sebuah</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pabrik</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menggunakan</a:t>
            </a:r>
            <a:r>
              <a:rPr lang="en-US" sz="2800" dirty="0">
                <a:effectLst/>
                <a:latin typeface="Arial" panose="020B0604020202020204" pitchFamily="34" charset="0"/>
                <a:ea typeface="Times New Roman" panose="02020603050405020304" pitchFamily="18" charset="0"/>
              </a:rPr>
              <a:t> 3 </a:t>
            </a:r>
            <a:r>
              <a:rPr lang="en-US" sz="2800" dirty="0" err="1">
                <a:effectLst/>
                <a:latin typeface="Arial" panose="020B0604020202020204" pitchFamily="34" charset="0"/>
                <a:ea typeface="Times New Roman" panose="02020603050405020304" pitchFamily="18" charset="0"/>
              </a:rPr>
              <a:t>buah</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mesin</a:t>
            </a:r>
            <a:r>
              <a:rPr lang="en-US" sz="2800" dirty="0">
                <a:effectLst/>
                <a:latin typeface="Arial" panose="020B0604020202020204" pitchFamily="34" charset="0"/>
                <a:ea typeface="Times New Roman" panose="02020603050405020304" pitchFamily="18" charset="0"/>
              </a:rPr>
              <a:t> (M</a:t>
            </a:r>
            <a:r>
              <a:rPr lang="en-US" sz="2800" baseline="-25000" dirty="0">
                <a:effectLst/>
                <a:latin typeface="Arial" panose="020B0604020202020204" pitchFamily="34" charset="0"/>
                <a:ea typeface="Times New Roman" panose="02020603050405020304" pitchFamily="18" charset="0"/>
              </a:rPr>
              <a:t>1</a:t>
            </a:r>
            <a:r>
              <a:rPr lang="en-US" sz="2800" dirty="0">
                <a:effectLst/>
                <a:latin typeface="Arial" panose="020B0604020202020204" pitchFamily="34" charset="0"/>
                <a:ea typeface="Times New Roman" panose="02020603050405020304" pitchFamily="18" charset="0"/>
              </a:rPr>
              <a:t>, M</a:t>
            </a:r>
            <a:r>
              <a:rPr lang="en-US" sz="2800" baseline="-25000" dirty="0">
                <a:effectLst/>
                <a:latin typeface="Arial" panose="020B0604020202020204" pitchFamily="34" charset="0"/>
                <a:ea typeface="Times New Roman" panose="02020603050405020304" pitchFamily="18" charset="0"/>
              </a:rPr>
              <a:t>2</a:t>
            </a:r>
            <a:r>
              <a:rPr lang="en-US" sz="2800" dirty="0">
                <a:effectLst/>
                <a:latin typeface="Arial" panose="020B0604020202020204" pitchFamily="34" charset="0"/>
                <a:ea typeface="Times New Roman" panose="02020603050405020304" pitchFamily="18" charset="0"/>
              </a:rPr>
              <a:t>, M</a:t>
            </a:r>
            <a:r>
              <a:rPr lang="en-US" sz="2800" baseline="-25000" dirty="0">
                <a:effectLst/>
                <a:latin typeface="Arial" panose="020B0604020202020204" pitchFamily="34" charset="0"/>
                <a:ea typeface="Times New Roman" panose="02020603050405020304" pitchFamily="18" charset="0"/>
              </a:rPr>
              <a:t>3</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untuk</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menghasilkan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satu</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macam</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barang</a:t>
            </a:r>
            <a:r>
              <a:rPr lang="en-US" sz="2800" dirty="0">
                <a:effectLst/>
                <a:latin typeface="Arial" panose="020B0604020202020204" pitchFamily="34" charset="0"/>
                <a:ea typeface="Times New Roman" panose="02020603050405020304" pitchFamily="18" charset="0"/>
              </a:rPr>
              <a:t>. Hasil </a:t>
            </a:r>
            <a:r>
              <a:rPr lang="en-US" sz="2800" dirty="0" err="1">
                <a:effectLst/>
                <a:latin typeface="Arial" panose="020B0604020202020204" pitchFamily="34" charset="0"/>
                <a:ea typeface="Times New Roman" panose="02020603050405020304" pitchFamily="18" charset="0"/>
              </a:rPr>
              <a:t>produksinya</a:t>
            </a:r>
            <a:r>
              <a:rPr lang="en-US" sz="2800" dirty="0">
                <a:effectLst/>
                <a:latin typeface="Arial" panose="020B0604020202020204" pitchFamily="34" charset="0"/>
                <a:ea typeface="Times New Roman" panose="02020603050405020304" pitchFamily="18" charset="0"/>
              </a:rPr>
              <a:t> pada </a:t>
            </a:r>
            <a:r>
              <a:rPr lang="en-US" sz="2800" dirty="0" err="1">
                <a:effectLst/>
                <a:latin typeface="Arial" panose="020B0604020202020204" pitchFamily="34" charset="0"/>
                <a:ea typeface="Times New Roman" panose="02020603050405020304" pitchFamily="18" charset="0"/>
              </a:rPr>
              <a:t>akhir</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minggu</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adalah</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sebagi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berikut</a:t>
            </a:r>
            <a:r>
              <a:rPr lang="en-US" sz="2800" dirty="0">
                <a:effectLst/>
                <a:latin typeface="Arial" panose="020B0604020202020204" pitchFamily="34" charset="0"/>
                <a:ea typeface="Times New Roman" panose="02020603050405020304" pitchFamily="18" charset="0"/>
              </a:rPr>
              <a:t> : M</a:t>
            </a:r>
            <a:r>
              <a:rPr lang="en-US" sz="2800" baseline="-25000" dirty="0">
                <a:effectLst/>
                <a:latin typeface="Arial" panose="020B0604020202020204" pitchFamily="34" charset="0"/>
                <a:ea typeface="Times New Roman" panose="02020603050405020304" pitchFamily="18" charset="0"/>
              </a:rPr>
              <a:t>1</a:t>
            </a:r>
            <a:r>
              <a:rPr lang="en-US" sz="2800" dirty="0">
                <a:effectLst/>
                <a:latin typeface="Arial" panose="020B0604020202020204" pitchFamily="34" charset="0"/>
                <a:ea typeface="Times New Roman" panose="02020603050405020304" pitchFamily="18" charset="0"/>
              </a:rPr>
              <a:t> = 200 </a:t>
            </a:r>
            <a:r>
              <a:rPr lang="en-US" sz="2800" dirty="0" err="1">
                <a:effectLst/>
                <a:latin typeface="Arial" panose="020B0604020202020204" pitchFamily="34" charset="0"/>
                <a:ea typeface="Times New Roman" panose="02020603050405020304" pitchFamily="18" charset="0"/>
              </a:rPr>
              <a:t>buah</a:t>
            </a:r>
            <a:r>
              <a:rPr lang="en-US" sz="2800" dirty="0">
                <a:effectLst/>
                <a:latin typeface="Arial" panose="020B0604020202020204" pitchFamily="34" charset="0"/>
                <a:ea typeface="Times New Roman" panose="02020603050405020304" pitchFamily="18" charset="0"/>
              </a:rPr>
              <a:t>, M</a:t>
            </a:r>
            <a:r>
              <a:rPr lang="en-US" sz="2800" baseline="-25000" dirty="0">
                <a:effectLst/>
                <a:latin typeface="Arial" panose="020B0604020202020204" pitchFamily="34" charset="0"/>
                <a:ea typeface="Times New Roman" panose="02020603050405020304" pitchFamily="18" charset="0"/>
              </a:rPr>
              <a:t>2</a:t>
            </a:r>
            <a:r>
              <a:rPr lang="en-US" sz="2800" dirty="0">
                <a:effectLst/>
                <a:latin typeface="Arial" panose="020B0604020202020204" pitchFamily="34" charset="0"/>
                <a:ea typeface="Times New Roman" panose="02020603050405020304" pitchFamily="18" charset="0"/>
              </a:rPr>
              <a:t> = 300 </a:t>
            </a:r>
            <a:r>
              <a:rPr lang="en-US" sz="2800" dirty="0" err="1">
                <a:effectLst/>
                <a:latin typeface="Arial" panose="020B0604020202020204" pitchFamily="34" charset="0"/>
                <a:ea typeface="Times New Roman" panose="02020603050405020304" pitchFamily="18" charset="0"/>
              </a:rPr>
              <a:t>buah</a:t>
            </a:r>
            <a:r>
              <a:rPr lang="en-US" sz="2800" dirty="0">
                <a:effectLst/>
                <a:latin typeface="Arial" panose="020B0604020202020204" pitchFamily="34" charset="0"/>
                <a:ea typeface="Times New Roman" panose="02020603050405020304" pitchFamily="18" charset="0"/>
              </a:rPr>
              <a:t>, dan M</a:t>
            </a:r>
            <a:r>
              <a:rPr lang="en-US" sz="2800" baseline="-25000" dirty="0">
                <a:effectLst/>
                <a:latin typeface="Arial" panose="020B0604020202020204" pitchFamily="34" charset="0"/>
                <a:ea typeface="Times New Roman" panose="02020603050405020304" pitchFamily="18" charset="0"/>
              </a:rPr>
              <a:t>3</a:t>
            </a:r>
            <a:r>
              <a:rPr lang="en-US" sz="2800" dirty="0">
                <a:effectLst/>
                <a:latin typeface="Arial" panose="020B0604020202020204" pitchFamily="34" charset="0"/>
                <a:ea typeface="Times New Roman" panose="02020603050405020304" pitchFamily="18" charset="0"/>
              </a:rPr>
              <a:t> = 300 </a:t>
            </a:r>
            <a:r>
              <a:rPr lang="en-US" sz="2800" dirty="0" err="1">
                <a:effectLst/>
                <a:latin typeface="Arial" panose="020B0604020202020204" pitchFamily="34" charset="0"/>
                <a:ea typeface="Times New Roman" panose="02020603050405020304" pitchFamily="18" charset="0"/>
              </a:rPr>
              <a:t>buah</a:t>
            </a:r>
            <a:r>
              <a:rPr lang="en-US" sz="2800" dirty="0">
                <a:effectLst/>
                <a:latin typeface="Arial" panose="020B0604020202020204" pitchFamily="34" charset="0"/>
                <a:ea typeface="Times New Roman" panose="02020603050405020304" pitchFamily="18" charset="0"/>
              </a:rPr>
              <a:t>.</a:t>
            </a:r>
            <a:endParaRPr lang="en-ID" sz="2800" dirty="0">
              <a:effectLst/>
              <a:latin typeface="Times New Roman" panose="02020603050405020304" pitchFamily="18" charset="0"/>
              <a:ea typeface="Times New Roman" panose="02020603050405020304" pitchFamily="18" charset="0"/>
            </a:endParaRPr>
          </a:p>
          <a:p>
            <a:pPr algn="just"/>
            <a:r>
              <a:rPr lang="en-US" sz="2800" dirty="0">
                <a:effectLst/>
                <a:latin typeface="Arial" panose="020B0604020202020204" pitchFamily="34" charset="0"/>
                <a:ea typeface="Times New Roman" panose="02020603050405020304" pitchFamily="18" charset="0"/>
              </a:rPr>
              <a:t>Dari masing-masing </a:t>
            </a:r>
            <a:r>
              <a:rPr lang="en-US" sz="2800" dirty="0" err="1">
                <a:effectLst/>
                <a:latin typeface="Arial" panose="020B0604020202020204" pitchFamily="34" charset="0"/>
                <a:ea typeface="Times New Roman" panose="02020603050405020304" pitchFamily="18" charset="0"/>
              </a:rPr>
              <a:t>mesin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produksi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ini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mempunyai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probabilitas</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hasil</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kerusakan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antara</a:t>
            </a:r>
            <a:r>
              <a:rPr lang="en-US" sz="2800" dirty="0">
                <a:effectLst/>
                <a:latin typeface="Arial" panose="020B0604020202020204" pitchFamily="34" charset="0"/>
                <a:ea typeface="Times New Roman" panose="02020603050405020304" pitchFamily="18" charset="0"/>
              </a:rPr>
              <a:t> lain :  M</a:t>
            </a:r>
            <a:r>
              <a:rPr lang="en-US" sz="2800" baseline="-25000" dirty="0">
                <a:effectLst/>
                <a:latin typeface="Arial" panose="020B0604020202020204" pitchFamily="34" charset="0"/>
                <a:ea typeface="Times New Roman" panose="02020603050405020304" pitchFamily="18" charset="0"/>
              </a:rPr>
              <a:t>1</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mempunyai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probabilitas</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menghasilkan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barang</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rusak</a:t>
            </a:r>
            <a:r>
              <a:rPr lang="en-US" sz="2800" dirty="0">
                <a:effectLst/>
                <a:latin typeface="Arial" panose="020B0604020202020204" pitchFamily="34" charset="0"/>
                <a:ea typeface="Times New Roman" panose="02020603050405020304" pitchFamily="18" charset="0"/>
              </a:rPr>
              <a:t> 5%, M</a:t>
            </a:r>
            <a:r>
              <a:rPr lang="en-US" sz="2800" baseline="-25000" dirty="0">
                <a:effectLst/>
                <a:latin typeface="Arial" panose="020B0604020202020204" pitchFamily="34" charset="0"/>
                <a:ea typeface="Times New Roman" panose="02020603050405020304" pitchFamily="18" charset="0"/>
              </a:rPr>
              <a:t>2</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mempunyai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probabilitas</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menghasilkan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barang</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rusak</a:t>
            </a:r>
            <a:r>
              <a:rPr lang="en-US" sz="2800" dirty="0">
                <a:effectLst/>
                <a:latin typeface="Arial" panose="020B0604020202020204" pitchFamily="34" charset="0"/>
                <a:ea typeface="Times New Roman" panose="02020603050405020304" pitchFamily="18" charset="0"/>
              </a:rPr>
              <a:t> 2%, M</a:t>
            </a:r>
            <a:r>
              <a:rPr lang="en-US" sz="2800" baseline="-25000" dirty="0">
                <a:effectLst/>
                <a:latin typeface="Arial" panose="020B0604020202020204" pitchFamily="34" charset="0"/>
                <a:ea typeface="Times New Roman" panose="02020603050405020304" pitchFamily="18" charset="0"/>
              </a:rPr>
              <a:t>3</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mempunyai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probabilitas</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menghasilkan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barang</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rusak</a:t>
            </a:r>
            <a:r>
              <a:rPr lang="en-US" sz="2800" dirty="0">
                <a:effectLst/>
                <a:latin typeface="Arial" panose="020B0604020202020204" pitchFamily="34" charset="0"/>
                <a:ea typeface="Times New Roman" panose="02020603050405020304" pitchFamily="18" charset="0"/>
              </a:rPr>
              <a:t> 3%. </a:t>
            </a:r>
            <a:r>
              <a:rPr lang="it-IT" sz="2800" dirty="0">
                <a:effectLst/>
                <a:latin typeface="Arial" panose="020B0604020202020204" pitchFamily="34" charset="0"/>
                <a:ea typeface="Times New Roman" panose="02020603050405020304" pitchFamily="18" charset="0"/>
              </a:rPr>
              <a:t>Jika dari 800 buah barang tersebut diambil 1 secara random dan ternyata rusak. Berapakah probabilitas bahwa barang tersebut berasal dari mesin M</a:t>
            </a:r>
            <a:r>
              <a:rPr lang="it-IT" sz="2800" b="1" baseline="-25000" dirty="0">
                <a:effectLst/>
                <a:latin typeface="Arial" panose="020B0604020202020204" pitchFamily="34" charset="0"/>
                <a:ea typeface="Times New Roman" panose="02020603050405020304" pitchFamily="18" charset="0"/>
              </a:rPr>
              <a:t>3</a:t>
            </a:r>
            <a:r>
              <a:rPr lang="it-IT" sz="2800" dirty="0">
                <a:effectLst/>
                <a:latin typeface="Arial" panose="020B0604020202020204" pitchFamily="34" charset="0"/>
                <a:ea typeface="Times New Roman" panose="02020603050405020304" pitchFamily="18" charset="0"/>
              </a:rPr>
              <a:t>.</a:t>
            </a:r>
            <a:endParaRPr lang="en-ID"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9341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9F562-9463-0042-EB89-C74F5D43C37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411D28C-2134-CAFF-14C0-A092DB9D5AFB}"/>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4D567CEE-31D7-8B02-0F58-A3AD849541DA}"/>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96051BEF-E3BF-2536-70C1-B36FF484FDEC}"/>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33" name="Kotak Teks 32">
            <a:extLst>
              <a:ext uri="{FF2B5EF4-FFF2-40B4-BE49-F238E27FC236}">
                <a16:creationId xmlns:a16="http://schemas.microsoft.com/office/drawing/2014/main" id="{922A1508-DB7C-CEF3-2006-8BF258D42191}"/>
              </a:ext>
            </a:extLst>
          </p:cNvPr>
          <p:cNvSpPr txBox="1"/>
          <p:nvPr/>
        </p:nvSpPr>
        <p:spPr>
          <a:xfrm>
            <a:off x="1503570" y="531274"/>
            <a:ext cx="7640429" cy="954107"/>
          </a:xfrm>
          <a:prstGeom prst="rect">
            <a:avLst/>
          </a:prstGeom>
          <a:noFill/>
        </p:spPr>
        <p:txBody>
          <a:bodyPr wrap="square">
            <a:spAutoFit/>
          </a:bodyPr>
          <a:lstStyle/>
          <a:p>
            <a:pPr algn="just"/>
            <a:r>
              <a:rPr lang="en-US" sz="2800" b="1" dirty="0">
                <a:effectLst/>
                <a:latin typeface="Arial" panose="020B0604020202020204" pitchFamily="34" charset="0"/>
                <a:ea typeface="Times New Roman" panose="02020603050405020304" pitchFamily="18" charset="0"/>
              </a:rPr>
              <a:t>Jawab :</a:t>
            </a:r>
            <a:endParaRPr lang="en-ID" sz="2800" dirty="0">
              <a:effectLst/>
              <a:latin typeface="Times New Roman" panose="02020603050405020304" pitchFamily="18" charset="0"/>
              <a:ea typeface="Times New Roman" panose="02020603050405020304" pitchFamily="18" charset="0"/>
            </a:endParaRPr>
          </a:p>
          <a:p>
            <a:pPr algn="just"/>
            <a:r>
              <a:rPr lang="it-IT" sz="2800" dirty="0">
                <a:effectLst/>
                <a:latin typeface="Arial" panose="020B0604020202020204" pitchFamily="34" charset="0"/>
                <a:ea typeface="Times New Roman" panose="02020603050405020304" pitchFamily="18" charset="0"/>
              </a:rPr>
              <a:t>Probabilitas bahwa sebuah barang dari mesin : </a:t>
            </a:r>
            <a:endParaRPr lang="en-ID" sz="2800" dirty="0">
              <a:effectLst/>
              <a:latin typeface="Times New Roman" panose="02020603050405020304" pitchFamily="18" charset="0"/>
              <a:ea typeface="Times New Roman" panose="02020603050405020304" pitchFamily="18" charset="0"/>
            </a:endParaRPr>
          </a:p>
        </p:txBody>
      </p:sp>
      <p:sp>
        <p:nvSpPr>
          <p:cNvPr id="48" name="Rectangle 43">
            <a:extLst>
              <a:ext uri="{FF2B5EF4-FFF2-40B4-BE49-F238E27FC236}">
                <a16:creationId xmlns:a16="http://schemas.microsoft.com/office/drawing/2014/main" id="{C8F1E3B2-8349-D409-66DB-41480692EDBE}"/>
              </a:ext>
            </a:extLst>
          </p:cNvPr>
          <p:cNvSpPr>
            <a:spLocks noChangeArrowheads="1"/>
          </p:cNvSpPr>
          <p:nvPr/>
        </p:nvSpPr>
        <p:spPr bwMode="auto">
          <a:xfrm>
            <a:off x="1751308" y="1718299"/>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sz="2800"/>
          </a:p>
        </p:txBody>
      </p:sp>
      <p:sp>
        <p:nvSpPr>
          <p:cNvPr id="49" name="Line 42">
            <a:extLst>
              <a:ext uri="{FF2B5EF4-FFF2-40B4-BE49-F238E27FC236}">
                <a16:creationId xmlns:a16="http://schemas.microsoft.com/office/drawing/2014/main" id="{E40587A0-06DD-6ACF-D237-52E154BC9050}"/>
              </a:ext>
            </a:extLst>
          </p:cNvPr>
          <p:cNvSpPr>
            <a:spLocks noChangeShapeType="1"/>
          </p:cNvSpPr>
          <p:nvPr/>
        </p:nvSpPr>
        <p:spPr bwMode="auto">
          <a:xfrm>
            <a:off x="2614717" y="1718299"/>
            <a:ext cx="45720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D" sz="2800"/>
          </a:p>
        </p:txBody>
      </p:sp>
      <p:sp>
        <p:nvSpPr>
          <p:cNvPr id="50" name="Rectangle 44">
            <a:extLst>
              <a:ext uri="{FF2B5EF4-FFF2-40B4-BE49-F238E27FC236}">
                <a16:creationId xmlns:a16="http://schemas.microsoft.com/office/drawing/2014/main" id="{71D30C1D-49B5-5A9F-9E09-31D73DCA57B8}"/>
              </a:ext>
            </a:extLst>
          </p:cNvPr>
          <p:cNvSpPr>
            <a:spLocks noChangeArrowheads="1"/>
          </p:cNvSpPr>
          <p:nvPr/>
        </p:nvSpPr>
        <p:spPr bwMode="auto">
          <a:xfrm>
            <a:off x="1726753" y="1485381"/>
            <a:ext cx="56621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r>
              <a:rPr kumimoji="0" lang="it-IT" altLang="en-US" sz="28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it-IT"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P(M</a:t>
            </a:r>
            <a:r>
              <a:rPr kumimoji="0" lang="it-IT" altLang="en-US" sz="28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it-IT"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200/800 = 2/8.</a:t>
            </a:r>
            <a:endParaRPr kumimoji="0" lang="it-IT" altLang="en-US" sz="2800" b="0" i="0" u="none" strike="noStrike" cap="none" normalizeH="0" baseline="0" dirty="0">
              <a:ln>
                <a:noFill/>
              </a:ln>
              <a:solidFill>
                <a:schemeClr val="tx1"/>
              </a:solidFill>
              <a:effectLst/>
              <a:latin typeface="Arial" panose="020B0604020202020204" pitchFamily="34" charset="0"/>
            </a:endParaRPr>
          </a:p>
        </p:txBody>
      </p:sp>
      <p:sp>
        <p:nvSpPr>
          <p:cNvPr id="51" name="Rectangle 46">
            <a:extLst>
              <a:ext uri="{FF2B5EF4-FFF2-40B4-BE49-F238E27FC236}">
                <a16:creationId xmlns:a16="http://schemas.microsoft.com/office/drawing/2014/main" id="{FC181015-FE60-6A49-5468-D0384EFD39A2}"/>
              </a:ext>
            </a:extLst>
          </p:cNvPr>
          <p:cNvSpPr>
            <a:spLocks noChangeArrowheads="1"/>
          </p:cNvSpPr>
          <p:nvPr/>
        </p:nvSpPr>
        <p:spPr bwMode="auto">
          <a:xfrm>
            <a:off x="835680" y="1909734"/>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sz="2800"/>
          </a:p>
        </p:txBody>
      </p:sp>
      <p:sp>
        <p:nvSpPr>
          <p:cNvPr id="52" name="Line 45">
            <a:extLst>
              <a:ext uri="{FF2B5EF4-FFF2-40B4-BE49-F238E27FC236}">
                <a16:creationId xmlns:a16="http://schemas.microsoft.com/office/drawing/2014/main" id="{90333B85-128A-897A-E252-0A8A761A2F78}"/>
              </a:ext>
            </a:extLst>
          </p:cNvPr>
          <p:cNvSpPr>
            <a:spLocks noChangeShapeType="1"/>
          </p:cNvSpPr>
          <p:nvPr/>
        </p:nvSpPr>
        <p:spPr bwMode="auto">
          <a:xfrm>
            <a:off x="2648280" y="2241519"/>
            <a:ext cx="45720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D" sz="2800"/>
          </a:p>
        </p:txBody>
      </p:sp>
      <p:sp>
        <p:nvSpPr>
          <p:cNvPr id="53" name="Rectangle 47">
            <a:extLst>
              <a:ext uri="{FF2B5EF4-FFF2-40B4-BE49-F238E27FC236}">
                <a16:creationId xmlns:a16="http://schemas.microsoft.com/office/drawing/2014/main" id="{38E88E5B-635D-05AC-15C8-03D3F8D09FB5}"/>
              </a:ext>
            </a:extLst>
          </p:cNvPr>
          <p:cNvSpPr>
            <a:spLocks noChangeArrowheads="1"/>
          </p:cNvSpPr>
          <p:nvPr/>
        </p:nvSpPr>
        <p:spPr bwMode="auto">
          <a:xfrm>
            <a:off x="1751308" y="2013304"/>
            <a:ext cx="56621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r>
              <a:rPr kumimoji="0" lang="it-IT" altLang="en-US" sz="28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it-IT"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P(M</a:t>
            </a:r>
            <a:r>
              <a:rPr kumimoji="0" lang="it-IT" altLang="en-US" sz="28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it-IT"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300/800 = 3/8.</a:t>
            </a:r>
            <a:endParaRPr kumimoji="0" lang="it-IT" altLang="en-US" sz="2800" b="0" i="0" u="none" strike="noStrike" cap="none" normalizeH="0" baseline="0" dirty="0">
              <a:ln>
                <a:noFill/>
              </a:ln>
              <a:solidFill>
                <a:schemeClr val="tx1"/>
              </a:solidFill>
              <a:effectLst/>
              <a:latin typeface="Arial" panose="020B0604020202020204" pitchFamily="34" charset="0"/>
            </a:endParaRPr>
          </a:p>
        </p:txBody>
      </p:sp>
      <p:sp>
        <p:nvSpPr>
          <p:cNvPr id="54" name="Rectangle 49">
            <a:extLst>
              <a:ext uri="{FF2B5EF4-FFF2-40B4-BE49-F238E27FC236}">
                <a16:creationId xmlns:a16="http://schemas.microsoft.com/office/drawing/2014/main" id="{A5838FCA-6AB1-0557-48A8-46028E0C376A}"/>
              </a:ext>
            </a:extLst>
          </p:cNvPr>
          <p:cNvSpPr>
            <a:spLocks noChangeArrowheads="1"/>
          </p:cNvSpPr>
          <p:nvPr/>
        </p:nvSpPr>
        <p:spPr bwMode="auto">
          <a:xfrm>
            <a:off x="860235" y="259048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sz="2800"/>
          </a:p>
        </p:txBody>
      </p:sp>
      <p:sp>
        <p:nvSpPr>
          <p:cNvPr id="55" name="Line 48">
            <a:extLst>
              <a:ext uri="{FF2B5EF4-FFF2-40B4-BE49-F238E27FC236}">
                <a16:creationId xmlns:a16="http://schemas.microsoft.com/office/drawing/2014/main" id="{FDA70921-F932-95B5-1DDD-8762E7F27F04}"/>
              </a:ext>
            </a:extLst>
          </p:cNvPr>
          <p:cNvSpPr>
            <a:spLocks noChangeShapeType="1"/>
          </p:cNvSpPr>
          <p:nvPr/>
        </p:nvSpPr>
        <p:spPr bwMode="auto">
          <a:xfrm>
            <a:off x="2797530" y="2821764"/>
            <a:ext cx="45720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D" sz="2800"/>
          </a:p>
        </p:txBody>
      </p:sp>
      <p:sp>
        <p:nvSpPr>
          <p:cNvPr id="56" name="Rectangle 50">
            <a:extLst>
              <a:ext uri="{FF2B5EF4-FFF2-40B4-BE49-F238E27FC236}">
                <a16:creationId xmlns:a16="http://schemas.microsoft.com/office/drawing/2014/main" id="{ACF6C6A0-391A-6082-CF13-94B2A556D0A0}"/>
              </a:ext>
            </a:extLst>
          </p:cNvPr>
          <p:cNvSpPr>
            <a:spLocks noChangeArrowheads="1"/>
          </p:cNvSpPr>
          <p:nvPr/>
        </p:nvSpPr>
        <p:spPr bwMode="auto">
          <a:xfrm>
            <a:off x="1751307" y="2590480"/>
            <a:ext cx="56621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r>
              <a:rPr kumimoji="0" lang="it-IT" altLang="en-US" sz="2800" b="1" i="0" u="none" strike="noStrike" cap="none" normalizeH="0" baseline="-3000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kumimoji="0" lang="it-IT"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P(M</a:t>
            </a:r>
            <a:r>
              <a:rPr kumimoji="0" lang="it-IT" altLang="en-US" sz="2800" b="1" i="0" u="none" strike="noStrike" cap="none" normalizeH="0" baseline="-3000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kumimoji="0" lang="it-IT" altLang="en-US" sz="28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300/800 = 3/8.</a:t>
            </a:r>
            <a:endParaRPr kumimoji="0" lang="it-IT" altLang="en-US" sz="2800" b="0" i="0" u="none" strike="noStrike" cap="none" normalizeH="0" baseline="0">
              <a:ln>
                <a:noFill/>
              </a:ln>
              <a:solidFill>
                <a:schemeClr val="tx1"/>
              </a:solidFill>
              <a:effectLst/>
              <a:latin typeface="Arial" panose="020B0604020202020204" pitchFamily="34" charset="0"/>
            </a:endParaRPr>
          </a:p>
        </p:txBody>
      </p:sp>
      <p:sp>
        <p:nvSpPr>
          <p:cNvPr id="58" name="Kotak Teks 57">
            <a:extLst>
              <a:ext uri="{FF2B5EF4-FFF2-40B4-BE49-F238E27FC236}">
                <a16:creationId xmlns:a16="http://schemas.microsoft.com/office/drawing/2014/main" id="{0475B8BE-6945-7F3A-91F6-865F832A2F9C}"/>
              </a:ext>
            </a:extLst>
          </p:cNvPr>
          <p:cNvSpPr txBox="1"/>
          <p:nvPr/>
        </p:nvSpPr>
        <p:spPr>
          <a:xfrm>
            <a:off x="1751307" y="3304491"/>
            <a:ext cx="6106332" cy="523220"/>
          </a:xfrm>
          <a:prstGeom prst="rect">
            <a:avLst/>
          </a:prstGeom>
          <a:noFill/>
        </p:spPr>
        <p:txBody>
          <a:bodyPr wrap="square">
            <a:spAutoFit/>
          </a:bodyPr>
          <a:lstStyle/>
          <a:p>
            <a:pPr algn="just"/>
            <a:r>
              <a:rPr lang="en-US" sz="2800" dirty="0" err="1">
                <a:effectLst/>
                <a:latin typeface="Arial" panose="020B0604020202020204" pitchFamily="34" charset="0"/>
                <a:ea typeface="Times New Roman" panose="02020603050405020304" pitchFamily="18" charset="0"/>
              </a:rPr>
              <a:t>Probabilitas</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sebuah</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barang</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rusak</a:t>
            </a:r>
            <a:r>
              <a:rPr lang="en-US" sz="2800" dirty="0">
                <a:effectLst/>
                <a:latin typeface="Arial" panose="020B0604020202020204" pitchFamily="34" charset="0"/>
                <a:ea typeface="Times New Roman" panose="02020603050405020304" pitchFamily="18" charset="0"/>
              </a:rPr>
              <a:t> : </a:t>
            </a:r>
            <a:endParaRPr lang="en-ID" sz="2800" dirty="0">
              <a:effectLst/>
              <a:latin typeface="Times New Roman" panose="02020603050405020304" pitchFamily="18" charset="0"/>
              <a:ea typeface="Times New Roman" panose="02020603050405020304" pitchFamily="18" charset="0"/>
            </a:endParaRPr>
          </a:p>
        </p:txBody>
      </p:sp>
      <p:sp>
        <p:nvSpPr>
          <p:cNvPr id="59" name="Line 53">
            <a:extLst>
              <a:ext uri="{FF2B5EF4-FFF2-40B4-BE49-F238E27FC236}">
                <a16:creationId xmlns:a16="http://schemas.microsoft.com/office/drawing/2014/main" id="{38E2B3D4-06F4-3540-E6CC-32978DBC3191}"/>
              </a:ext>
            </a:extLst>
          </p:cNvPr>
          <p:cNvSpPr>
            <a:spLocks noChangeShapeType="1"/>
          </p:cNvSpPr>
          <p:nvPr/>
        </p:nvSpPr>
        <p:spPr bwMode="auto">
          <a:xfrm>
            <a:off x="2716779" y="5549592"/>
            <a:ext cx="45720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D" sz="2800"/>
          </a:p>
        </p:txBody>
      </p:sp>
      <p:sp>
        <p:nvSpPr>
          <p:cNvPr id="60" name="Line 52">
            <a:extLst>
              <a:ext uri="{FF2B5EF4-FFF2-40B4-BE49-F238E27FC236}">
                <a16:creationId xmlns:a16="http://schemas.microsoft.com/office/drawing/2014/main" id="{01F6ADFF-22E6-5D71-CE87-DD7C9CFA1CEA}"/>
              </a:ext>
            </a:extLst>
          </p:cNvPr>
          <p:cNvSpPr>
            <a:spLocks noChangeShapeType="1"/>
          </p:cNvSpPr>
          <p:nvPr/>
        </p:nvSpPr>
        <p:spPr bwMode="auto">
          <a:xfrm>
            <a:off x="2659282" y="4796441"/>
            <a:ext cx="45720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D" sz="2800"/>
          </a:p>
        </p:txBody>
      </p:sp>
      <p:sp>
        <p:nvSpPr>
          <p:cNvPr id="61" name="Line 51">
            <a:extLst>
              <a:ext uri="{FF2B5EF4-FFF2-40B4-BE49-F238E27FC236}">
                <a16:creationId xmlns:a16="http://schemas.microsoft.com/office/drawing/2014/main" id="{026074E2-B2EB-4F01-2A86-762E63BD441A}"/>
              </a:ext>
            </a:extLst>
          </p:cNvPr>
          <p:cNvSpPr>
            <a:spLocks noChangeShapeType="1"/>
          </p:cNvSpPr>
          <p:nvPr/>
        </p:nvSpPr>
        <p:spPr bwMode="auto">
          <a:xfrm>
            <a:off x="2659282" y="4163141"/>
            <a:ext cx="45720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D" sz="2800"/>
          </a:p>
        </p:txBody>
      </p:sp>
      <p:sp>
        <p:nvSpPr>
          <p:cNvPr id="62" name="Rectangle 54">
            <a:extLst>
              <a:ext uri="{FF2B5EF4-FFF2-40B4-BE49-F238E27FC236}">
                <a16:creationId xmlns:a16="http://schemas.microsoft.com/office/drawing/2014/main" id="{21810D5F-0737-41F8-2662-01C4991B6A7B}"/>
              </a:ext>
            </a:extLst>
          </p:cNvPr>
          <p:cNvSpPr>
            <a:spLocks noChangeArrowheads="1"/>
          </p:cNvSpPr>
          <p:nvPr/>
        </p:nvSpPr>
        <p:spPr bwMode="auto">
          <a:xfrm>
            <a:off x="516634" y="4273221"/>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sz="2800"/>
          </a:p>
        </p:txBody>
      </p:sp>
      <p:sp>
        <p:nvSpPr>
          <p:cNvPr id="63" name="Rectangle 55">
            <a:extLst>
              <a:ext uri="{FF2B5EF4-FFF2-40B4-BE49-F238E27FC236}">
                <a16:creationId xmlns:a16="http://schemas.microsoft.com/office/drawing/2014/main" id="{2D469686-5908-9002-A0B8-EB1BB11F8913}"/>
              </a:ext>
            </a:extLst>
          </p:cNvPr>
          <p:cNvSpPr>
            <a:spLocks noChangeArrowheads="1"/>
          </p:cNvSpPr>
          <p:nvPr/>
        </p:nvSpPr>
        <p:spPr bwMode="auto">
          <a:xfrm>
            <a:off x="1751307" y="3931193"/>
            <a:ext cx="58208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r>
              <a:rPr kumimoji="0" lang="en-US" altLang="en-US" sz="28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P(R/M</a:t>
            </a:r>
            <a:r>
              <a:rPr kumimoji="0" lang="en-US" altLang="en-US" sz="28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0,05 = 5/100.</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64" name="Rectangle 56">
            <a:extLst>
              <a:ext uri="{FF2B5EF4-FFF2-40B4-BE49-F238E27FC236}">
                <a16:creationId xmlns:a16="http://schemas.microsoft.com/office/drawing/2014/main" id="{4BEAA7DE-1BF6-8D7A-F319-3F4C116F2E4F}"/>
              </a:ext>
            </a:extLst>
          </p:cNvPr>
          <p:cNvSpPr>
            <a:spLocks noChangeArrowheads="1"/>
          </p:cNvSpPr>
          <p:nvPr/>
        </p:nvSpPr>
        <p:spPr bwMode="auto">
          <a:xfrm>
            <a:off x="1762621" y="4556023"/>
            <a:ext cx="58208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r>
              <a:rPr kumimoji="0" lang="en-US" altLang="en-US" sz="28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P(R/M</a:t>
            </a:r>
            <a:r>
              <a:rPr kumimoji="0" lang="en-US" altLang="en-US" sz="28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0,02 = 2/100.</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65" name="Rectangle 57">
            <a:extLst>
              <a:ext uri="{FF2B5EF4-FFF2-40B4-BE49-F238E27FC236}">
                <a16:creationId xmlns:a16="http://schemas.microsoft.com/office/drawing/2014/main" id="{6D665F48-78A2-0D79-A8B8-6256C9D648A2}"/>
              </a:ext>
            </a:extLst>
          </p:cNvPr>
          <p:cNvSpPr>
            <a:spLocks noChangeArrowheads="1"/>
          </p:cNvSpPr>
          <p:nvPr/>
        </p:nvSpPr>
        <p:spPr bwMode="auto">
          <a:xfrm>
            <a:off x="1773934" y="5205997"/>
            <a:ext cx="5820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r>
              <a:rPr kumimoji="0" lang="en-US" altLang="en-US" sz="28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P(R/M</a:t>
            </a:r>
            <a:r>
              <a:rPr kumimoji="0" lang="en-US" altLang="en-US" sz="28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0,03 = 3/100.</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1506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8AAB2-669E-40A8-A4CD-900DF27AC9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94784A5-01B3-618A-5B5F-10271CB59F86}"/>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D05CA706-588B-4544-9629-2AFE37484C9A}"/>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6EB526CA-E8B9-54A5-BCD5-3AEA19750145}"/>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3FAA9B27-8DD9-A560-AB18-9918327A365B}"/>
              </a:ext>
            </a:extLst>
          </p:cNvPr>
          <p:cNvSpPr txBox="1"/>
          <p:nvPr/>
        </p:nvSpPr>
        <p:spPr>
          <a:xfrm>
            <a:off x="4557817" y="1095445"/>
            <a:ext cx="3332136" cy="523220"/>
          </a:xfrm>
          <a:prstGeom prst="rect">
            <a:avLst/>
          </a:prstGeom>
          <a:noFill/>
        </p:spPr>
        <p:txBody>
          <a:bodyPr wrap="square">
            <a:spAutoFit/>
          </a:bodyPr>
          <a:lstStyle/>
          <a:p>
            <a:r>
              <a:rPr lang="en-US" sz="2800" dirty="0">
                <a:effectLst/>
                <a:latin typeface="Arial" panose="020B0604020202020204" pitchFamily="34" charset="0"/>
                <a:ea typeface="Times New Roman" panose="02020603050405020304" pitchFamily="18" charset="0"/>
              </a:rPr>
              <a:t> P(M</a:t>
            </a:r>
            <a:r>
              <a:rPr lang="en-US" sz="2800" b="1" baseline="-25000" dirty="0">
                <a:effectLst/>
                <a:latin typeface="Arial" panose="020B0604020202020204" pitchFamily="34" charset="0"/>
                <a:ea typeface="Times New Roman" panose="02020603050405020304" pitchFamily="18" charset="0"/>
              </a:rPr>
              <a:t>3</a:t>
            </a:r>
            <a:r>
              <a:rPr lang="en-US" sz="2800" dirty="0">
                <a:effectLst/>
                <a:latin typeface="Arial" panose="020B0604020202020204" pitchFamily="34" charset="0"/>
                <a:ea typeface="Times New Roman" panose="02020603050405020304" pitchFamily="18" charset="0"/>
              </a:rPr>
              <a:t>). P(R/M</a:t>
            </a:r>
            <a:r>
              <a:rPr lang="en-US" sz="2800" b="1" baseline="-25000" dirty="0">
                <a:effectLst/>
                <a:latin typeface="Arial" panose="020B0604020202020204" pitchFamily="34" charset="0"/>
                <a:ea typeface="Times New Roman" panose="02020603050405020304" pitchFamily="18" charset="0"/>
              </a:rPr>
              <a:t>3</a:t>
            </a:r>
            <a:r>
              <a:rPr lang="en-US" sz="2800" dirty="0">
                <a:effectLst/>
                <a:latin typeface="Arial" panose="020B0604020202020204" pitchFamily="34" charset="0"/>
                <a:ea typeface="Times New Roman" panose="02020603050405020304" pitchFamily="18" charset="0"/>
              </a:rPr>
              <a:t>) </a:t>
            </a:r>
            <a:endParaRPr lang="en-ID" sz="2800" dirty="0"/>
          </a:p>
        </p:txBody>
      </p:sp>
      <p:sp>
        <p:nvSpPr>
          <p:cNvPr id="8" name="Kotak Teks 7">
            <a:extLst>
              <a:ext uri="{FF2B5EF4-FFF2-40B4-BE49-F238E27FC236}">
                <a16:creationId xmlns:a16="http://schemas.microsoft.com/office/drawing/2014/main" id="{F73ACDD2-2D09-8672-E84E-01B4035DDAB3}"/>
              </a:ext>
            </a:extLst>
          </p:cNvPr>
          <p:cNvSpPr txBox="1"/>
          <p:nvPr/>
        </p:nvSpPr>
        <p:spPr>
          <a:xfrm>
            <a:off x="1322528" y="1471802"/>
            <a:ext cx="2722535" cy="523220"/>
          </a:xfrm>
          <a:prstGeom prst="rect">
            <a:avLst/>
          </a:prstGeom>
          <a:noFill/>
        </p:spPr>
        <p:txBody>
          <a:bodyPr wrap="square">
            <a:spAutoFit/>
          </a:bodyPr>
          <a:lstStyle/>
          <a:p>
            <a:r>
              <a:rPr lang="en-US" sz="2800" dirty="0">
                <a:effectLst/>
                <a:latin typeface="Arial" panose="020B0604020202020204" pitchFamily="34" charset="0"/>
                <a:ea typeface="Times New Roman" panose="02020603050405020304" pitchFamily="18" charset="0"/>
              </a:rPr>
              <a:t>P(M</a:t>
            </a:r>
            <a:r>
              <a:rPr lang="en-US" sz="2800" b="1" baseline="-25000" dirty="0">
                <a:effectLst/>
                <a:latin typeface="Arial" panose="020B0604020202020204" pitchFamily="34" charset="0"/>
                <a:ea typeface="Times New Roman" panose="02020603050405020304" pitchFamily="18" charset="0"/>
              </a:rPr>
              <a:t>3</a:t>
            </a:r>
            <a:r>
              <a:rPr lang="en-US" sz="2800" dirty="0">
                <a:effectLst/>
                <a:latin typeface="Arial" panose="020B0604020202020204" pitchFamily="34" charset="0"/>
                <a:ea typeface="Times New Roman" panose="02020603050405020304" pitchFamily="18" charset="0"/>
              </a:rPr>
              <a:t>/R) =</a:t>
            </a:r>
            <a:endParaRPr lang="en-ID" sz="2800" dirty="0"/>
          </a:p>
        </p:txBody>
      </p:sp>
      <p:sp>
        <p:nvSpPr>
          <p:cNvPr id="10" name="Kotak Teks 9">
            <a:extLst>
              <a:ext uri="{FF2B5EF4-FFF2-40B4-BE49-F238E27FC236}">
                <a16:creationId xmlns:a16="http://schemas.microsoft.com/office/drawing/2014/main" id="{975FAE08-F325-8696-CEC5-1F2185A1FE57}"/>
              </a:ext>
            </a:extLst>
          </p:cNvPr>
          <p:cNvSpPr txBox="1"/>
          <p:nvPr/>
        </p:nvSpPr>
        <p:spPr>
          <a:xfrm>
            <a:off x="2185263" y="1765528"/>
            <a:ext cx="8973518" cy="523220"/>
          </a:xfrm>
          <a:prstGeom prst="rect">
            <a:avLst/>
          </a:prstGeom>
          <a:noFill/>
        </p:spPr>
        <p:txBody>
          <a:bodyPr wrap="square">
            <a:spAutoFit/>
          </a:bodyPr>
          <a:lstStyle/>
          <a:p>
            <a:pPr marL="457200" indent="457200" algn="just"/>
            <a:r>
              <a:rPr lang="en-US" sz="2800" dirty="0">
                <a:effectLst/>
                <a:latin typeface="Arial" panose="020B0604020202020204" pitchFamily="34" charset="0"/>
                <a:ea typeface="Times New Roman" panose="02020603050405020304" pitchFamily="18" charset="0"/>
              </a:rPr>
              <a:t>P(M</a:t>
            </a:r>
            <a:r>
              <a:rPr lang="en-US" sz="2800" baseline="-25000" dirty="0">
                <a:effectLst/>
                <a:latin typeface="Arial" panose="020B0604020202020204" pitchFamily="34" charset="0"/>
                <a:ea typeface="Times New Roman" panose="02020603050405020304" pitchFamily="18" charset="0"/>
              </a:rPr>
              <a:t>1</a:t>
            </a:r>
            <a:r>
              <a:rPr lang="en-US" sz="2800" dirty="0">
                <a:effectLst/>
                <a:latin typeface="Arial" panose="020B0604020202020204" pitchFamily="34" charset="0"/>
                <a:ea typeface="Times New Roman" panose="02020603050405020304" pitchFamily="18" charset="0"/>
              </a:rPr>
              <a:t>). P(R/M</a:t>
            </a:r>
            <a:r>
              <a:rPr lang="en-US" sz="2800" b="1" baseline="-25000" dirty="0">
                <a:effectLst/>
                <a:latin typeface="Arial" panose="020B0604020202020204" pitchFamily="34" charset="0"/>
                <a:ea typeface="Times New Roman" panose="02020603050405020304" pitchFamily="18" charset="0"/>
              </a:rPr>
              <a:t>1</a:t>
            </a:r>
            <a:r>
              <a:rPr lang="en-US" sz="2800" dirty="0">
                <a:effectLst/>
                <a:latin typeface="Arial" panose="020B0604020202020204" pitchFamily="34" charset="0"/>
                <a:ea typeface="Times New Roman" panose="02020603050405020304" pitchFamily="18" charset="0"/>
              </a:rPr>
              <a:t>)+ P(M</a:t>
            </a:r>
            <a:r>
              <a:rPr lang="en-US" sz="2800" b="1" baseline="-25000" dirty="0">
                <a:effectLst/>
                <a:latin typeface="Arial" panose="020B0604020202020204" pitchFamily="34" charset="0"/>
                <a:ea typeface="Times New Roman" panose="02020603050405020304" pitchFamily="18" charset="0"/>
              </a:rPr>
              <a:t>2</a:t>
            </a:r>
            <a:r>
              <a:rPr lang="en-US" sz="2800" dirty="0">
                <a:effectLst/>
                <a:latin typeface="Arial" panose="020B0604020202020204" pitchFamily="34" charset="0"/>
                <a:ea typeface="Times New Roman" panose="02020603050405020304" pitchFamily="18" charset="0"/>
              </a:rPr>
              <a:t>).P(R/M</a:t>
            </a:r>
            <a:r>
              <a:rPr lang="en-US" sz="2800" b="1" baseline="-25000" dirty="0">
                <a:effectLst/>
                <a:latin typeface="Arial" panose="020B0604020202020204" pitchFamily="34" charset="0"/>
                <a:ea typeface="Times New Roman" panose="02020603050405020304" pitchFamily="18" charset="0"/>
              </a:rPr>
              <a:t>2</a:t>
            </a:r>
            <a:r>
              <a:rPr lang="en-US" sz="2800" dirty="0">
                <a:effectLst/>
                <a:latin typeface="Arial" panose="020B0604020202020204" pitchFamily="34" charset="0"/>
                <a:ea typeface="Times New Roman" panose="02020603050405020304" pitchFamily="18" charset="0"/>
              </a:rPr>
              <a:t>)+ P(M</a:t>
            </a:r>
            <a:r>
              <a:rPr lang="en-US" sz="2800" b="1" baseline="-25000" dirty="0">
                <a:effectLst/>
                <a:latin typeface="Arial" panose="020B0604020202020204" pitchFamily="34" charset="0"/>
                <a:ea typeface="Times New Roman" panose="02020603050405020304" pitchFamily="18" charset="0"/>
              </a:rPr>
              <a:t>3</a:t>
            </a:r>
            <a:r>
              <a:rPr lang="en-US" sz="2800" dirty="0">
                <a:effectLst/>
                <a:latin typeface="Arial" panose="020B0604020202020204" pitchFamily="34" charset="0"/>
                <a:ea typeface="Times New Roman" panose="02020603050405020304" pitchFamily="18" charset="0"/>
              </a:rPr>
              <a:t>). P(R/M</a:t>
            </a:r>
            <a:r>
              <a:rPr lang="en-US" sz="2800" b="1" baseline="-25000" dirty="0">
                <a:effectLst/>
                <a:latin typeface="Arial" panose="020B0604020202020204" pitchFamily="34" charset="0"/>
                <a:ea typeface="Times New Roman" panose="02020603050405020304" pitchFamily="18" charset="0"/>
              </a:rPr>
              <a:t>3</a:t>
            </a:r>
            <a:r>
              <a:rPr lang="en-US" sz="2800" dirty="0">
                <a:effectLst/>
                <a:latin typeface="Arial" panose="020B0604020202020204" pitchFamily="34" charset="0"/>
                <a:ea typeface="Times New Roman" panose="02020603050405020304" pitchFamily="18" charset="0"/>
              </a:rPr>
              <a:t>)</a:t>
            </a:r>
            <a:endParaRPr lang="en-ID" sz="2800" dirty="0">
              <a:effectLst/>
              <a:latin typeface="Times New Roman" panose="02020603050405020304" pitchFamily="18" charset="0"/>
              <a:ea typeface="Times New Roman" panose="02020603050405020304" pitchFamily="18" charset="0"/>
            </a:endParaRPr>
          </a:p>
        </p:txBody>
      </p:sp>
      <p:sp>
        <p:nvSpPr>
          <p:cNvPr id="12" name="Kotak Teks 11">
            <a:extLst>
              <a:ext uri="{FF2B5EF4-FFF2-40B4-BE49-F238E27FC236}">
                <a16:creationId xmlns:a16="http://schemas.microsoft.com/office/drawing/2014/main" id="{3B973216-7D34-E86F-E575-1DBEC40673AD}"/>
              </a:ext>
            </a:extLst>
          </p:cNvPr>
          <p:cNvSpPr txBox="1"/>
          <p:nvPr/>
        </p:nvSpPr>
        <p:spPr>
          <a:xfrm>
            <a:off x="4759295" y="2928555"/>
            <a:ext cx="2929180" cy="523220"/>
          </a:xfrm>
          <a:prstGeom prst="rect">
            <a:avLst/>
          </a:prstGeom>
          <a:noFill/>
        </p:spPr>
        <p:txBody>
          <a:bodyPr wrap="square">
            <a:spAutoFit/>
          </a:bodyPr>
          <a:lstStyle/>
          <a:p>
            <a:r>
              <a:rPr lang="en-US" sz="2800" dirty="0">
                <a:effectLst/>
                <a:latin typeface="Arial" panose="020B0604020202020204" pitchFamily="34" charset="0"/>
                <a:ea typeface="Times New Roman" panose="02020603050405020304" pitchFamily="18" charset="0"/>
              </a:rPr>
              <a:t> 3/8 . 3/100</a:t>
            </a:r>
            <a:endParaRPr lang="en-ID" sz="2800" dirty="0"/>
          </a:p>
        </p:txBody>
      </p:sp>
      <p:sp>
        <p:nvSpPr>
          <p:cNvPr id="14" name="Kotak Teks 13">
            <a:extLst>
              <a:ext uri="{FF2B5EF4-FFF2-40B4-BE49-F238E27FC236}">
                <a16:creationId xmlns:a16="http://schemas.microsoft.com/office/drawing/2014/main" id="{D27AE0C5-F57C-80C9-B6EA-D9DD38168736}"/>
              </a:ext>
            </a:extLst>
          </p:cNvPr>
          <p:cNvSpPr txBox="1"/>
          <p:nvPr/>
        </p:nvSpPr>
        <p:spPr>
          <a:xfrm>
            <a:off x="1322528" y="3222281"/>
            <a:ext cx="8694464" cy="523220"/>
          </a:xfrm>
          <a:prstGeom prst="rect">
            <a:avLst/>
          </a:prstGeom>
          <a:noFill/>
        </p:spPr>
        <p:txBody>
          <a:bodyPr wrap="square">
            <a:spAutoFit/>
          </a:bodyPr>
          <a:lstStyle/>
          <a:p>
            <a:r>
              <a:rPr lang="en-US" sz="2800" dirty="0">
                <a:effectLst/>
                <a:latin typeface="Arial" panose="020B0604020202020204" pitchFamily="34" charset="0"/>
                <a:ea typeface="Times New Roman" panose="02020603050405020304" pitchFamily="18" charset="0"/>
              </a:rPr>
              <a:t>P(M</a:t>
            </a:r>
            <a:r>
              <a:rPr lang="en-US" sz="2800" b="1" baseline="-25000" dirty="0">
                <a:effectLst/>
                <a:latin typeface="Arial" panose="020B0604020202020204" pitchFamily="34" charset="0"/>
                <a:ea typeface="Times New Roman" panose="02020603050405020304" pitchFamily="18" charset="0"/>
              </a:rPr>
              <a:t>3</a:t>
            </a:r>
            <a:r>
              <a:rPr lang="en-US" sz="2800" dirty="0">
                <a:effectLst/>
                <a:latin typeface="Arial" panose="020B0604020202020204" pitchFamily="34" charset="0"/>
                <a:ea typeface="Times New Roman" panose="02020603050405020304" pitchFamily="18" charset="0"/>
              </a:rPr>
              <a:t>/R) = ------------------------------------------------ = 0,36</a:t>
            </a:r>
            <a:endParaRPr lang="en-ID" sz="2800" dirty="0"/>
          </a:p>
        </p:txBody>
      </p:sp>
      <p:sp>
        <p:nvSpPr>
          <p:cNvPr id="16" name="Kotak Teks 15">
            <a:extLst>
              <a:ext uri="{FF2B5EF4-FFF2-40B4-BE49-F238E27FC236}">
                <a16:creationId xmlns:a16="http://schemas.microsoft.com/office/drawing/2014/main" id="{E1CD49A0-DE6B-9D5F-7D0B-EB61F9974E0C}"/>
              </a:ext>
            </a:extLst>
          </p:cNvPr>
          <p:cNvSpPr txBox="1"/>
          <p:nvPr/>
        </p:nvSpPr>
        <p:spPr>
          <a:xfrm>
            <a:off x="2185263" y="3681209"/>
            <a:ext cx="6974158" cy="523220"/>
          </a:xfrm>
          <a:prstGeom prst="rect">
            <a:avLst/>
          </a:prstGeom>
          <a:noFill/>
        </p:spPr>
        <p:txBody>
          <a:bodyPr wrap="square">
            <a:spAutoFit/>
          </a:bodyPr>
          <a:lstStyle/>
          <a:p>
            <a:pPr marL="457200" indent="457200" algn="just"/>
            <a:r>
              <a:rPr lang="en-US" sz="2800" dirty="0">
                <a:effectLst/>
                <a:latin typeface="Arial" panose="020B0604020202020204" pitchFamily="34" charset="0"/>
                <a:ea typeface="Times New Roman" panose="02020603050405020304" pitchFamily="18" charset="0"/>
              </a:rPr>
              <a:t>(1/4.5/100)+(3/8.2/100)+(3/8.3/100)</a:t>
            </a:r>
            <a:endParaRPr lang="en-ID" sz="2800" dirty="0">
              <a:effectLst/>
              <a:latin typeface="Times New Roman" panose="02020603050405020304" pitchFamily="18" charset="0"/>
              <a:ea typeface="Times New Roman" panose="02020603050405020304" pitchFamily="18" charset="0"/>
            </a:endParaRPr>
          </a:p>
        </p:txBody>
      </p:sp>
      <p:cxnSp>
        <p:nvCxnSpPr>
          <p:cNvPr id="18" name="Konektor Lurus 17">
            <a:extLst>
              <a:ext uri="{FF2B5EF4-FFF2-40B4-BE49-F238E27FC236}">
                <a16:creationId xmlns:a16="http://schemas.microsoft.com/office/drawing/2014/main" id="{7AB5F006-AFC0-2B0E-35F5-638E691E9001}"/>
              </a:ext>
            </a:extLst>
          </p:cNvPr>
          <p:cNvCxnSpPr/>
          <p:nvPr/>
        </p:nvCxnSpPr>
        <p:spPr>
          <a:xfrm>
            <a:off x="3254644" y="1733412"/>
            <a:ext cx="7485681"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3199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E18A9-2CEE-5FBB-9BCC-DB4225B9E3A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11133F4-E149-168C-D31A-0FC22B56B50D}"/>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C822B2B1-CE27-1B1B-0DA7-766C506455A5}"/>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51BA8FDE-9878-151A-B0BF-B1C7BEC484E1}"/>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0B892371-8217-F6BA-5435-6FC0B7F22ED2}"/>
              </a:ext>
            </a:extLst>
          </p:cNvPr>
          <p:cNvSpPr txBox="1"/>
          <p:nvPr/>
        </p:nvSpPr>
        <p:spPr>
          <a:xfrm>
            <a:off x="2499610" y="579832"/>
            <a:ext cx="6108492" cy="523220"/>
          </a:xfrm>
          <a:prstGeom prst="rect">
            <a:avLst/>
          </a:prstGeom>
          <a:noFill/>
        </p:spPr>
        <p:txBody>
          <a:bodyPr wrap="square">
            <a:spAutoFit/>
          </a:bodyPr>
          <a:lstStyle/>
          <a:p>
            <a:pPr algn="ctr"/>
            <a:r>
              <a:rPr lang="en-US" sz="2800" b="1" dirty="0">
                <a:effectLst/>
                <a:latin typeface="Arial" panose="020B0604020202020204" pitchFamily="34" charset="0"/>
                <a:ea typeface="Times New Roman" panose="02020603050405020304" pitchFamily="18" charset="0"/>
              </a:rPr>
              <a:t>HARAPAN  MATEMATIK</a:t>
            </a:r>
            <a:endParaRPr lang="en-ID" sz="2800" dirty="0">
              <a:effectLst/>
              <a:latin typeface="Times New Roman" panose="02020603050405020304" pitchFamily="18" charset="0"/>
              <a:ea typeface="Times New Roman" panose="02020603050405020304" pitchFamily="18" charset="0"/>
            </a:endParaRPr>
          </a:p>
        </p:txBody>
      </p:sp>
      <p:sp>
        <p:nvSpPr>
          <p:cNvPr id="11" name="Persegi Panjang: Sudut Lengkung 10">
            <a:extLst>
              <a:ext uri="{FF2B5EF4-FFF2-40B4-BE49-F238E27FC236}">
                <a16:creationId xmlns:a16="http://schemas.microsoft.com/office/drawing/2014/main" id="{3D209D91-0DEE-A124-9A5A-75440D5326F1}"/>
              </a:ext>
            </a:extLst>
          </p:cNvPr>
          <p:cNvSpPr/>
          <p:nvPr/>
        </p:nvSpPr>
        <p:spPr>
          <a:xfrm>
            <a:off x="1503570" y="4013029"/>
            <a:ext cx="9308892" cy="9094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ln>
                <a:solidFill>
                  <a:srgbClr val="FFFF00"/>
                </a:solidFill>
              </a:ln>
              <a:solidFill>
                <a:srgbClr val="FFFF00"/>
              </a:solidFill>
            </a:endParaRPr>
          </a:p>
        </p:txBody>
      </p:sp>
      <p:sp>
        <p:nvSpPr>
          <p:cNvPr id="8" name="Kotak Teks 7">
            <a:extLst>
              <a:ext uri="{FF2B5EF4-FFF2-40B4-BE49-F238E27FC236}">
                <a16:creationId xmlns:a16="http://schemas.microsoft.com/office/drawing/2014/main" id="{A90F4109-1083-CFEB-C4BD-07E64EA11524}"/>
              </a:ext>
            </a:extLst>
          </p:cNvPr>
          <p:cNvSpPr txBox="1"/>
          <p:nvPr/>
        </p:nvSpPr>
        <p:spPr>
          <a:xfrm>
            <a:off x="1503570" y="1335373"/>
            <a:ext cx="9843984" cy="1938992"/>
          </a:xfrm>
          <a:prstGeom prst="rect">
            <a:avLst/>
          </a:prstGeom>
          <a:noFill/>
        </p:spPr>
        <p:txBody>
          <a:bodyPr wrap="square">
            <a:spAutoFit/>
          </a:bodyPr>
          <a:lstStyle/>
          <a:p>
            <a:pPr algn="just"/>
            <a:r>
              <a:rPr lang="en-US" sz="2400" dirty="0" err="1">
                <a:effectLst/>
                <a:latin typeface="Arial" panose="020B0604020202020204" pitchFamily="34" charset="0"/>
                <a:ea typeface="Times New Roman" panose="02020603050405020304" pitchFamily="18" charset="0"/>
              </a:rPr>
              <a:t>Apabila</a:t>
            </a:r>
            <a:r>
              <a:rPr lang="en-US" sz="2400" dirty="0">
                <a:effectLst/>
                <a:latin typeface="Arial" panose="020B0604020202020204" pitchFamily="34" charset="0"/>
                <a:ea typeface="Times New Roman" panose="02020603050405020304" pitchFamily="18" charset="0"/>
              </a:rPr>
              <a:t> P </a:t>
            </a:r>
            <a:r>
              <a:rPr lang="en-US" sz="2400" dirty="0" err="1">
                <a:effectLst/>
                <a:latin typeface="Arial" panose="020B0604020202020204" pitchFamily="34" charset="0"/>
                <a:ea typeface="Times New Roman" panose="02020603050405020304" pitchFamily="18" charset="0"/>
              </a:rPr>
              <a:t>merupakan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probabilitas</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untuk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memperoleh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sejumlah</a:t>
            </a:r>
            <a:r>
              <a:rPr lang="en-US" sz="2400" dirty="0">
                <a:effectLst/>
                <a:latin typeface="Arial" panose="020B0604020202020204" pitchFamily="34" charset="0"/>
                <a:ea typeface="Times New Roman" panose="02020603050405020304" pitchFamily="18" charset="0"/>
              </a:rPr>
              <a:t> Q, </a:t>
            </a:r>
            <a:r>
              <a:rPr lang="en-US" sz="2400" dirty="0" err="1">
                <a:effectLst/>
                <a:latin typeface="Arial" panose="020B0604020202020204" pitchFamily="34" charset="0"/>
                <a:ea typeface="Times New Roman" panose="02020603050405020304" pitchFamily="18" charset="0"/>
              </a:rPr>
              <a:t>maka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harapan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matematiknya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adalah</a:t>
            </a:r>
            <a:r>
              <a:rPr lang="en-US" sz="2400" dirty="0">
                <a:effectLst/>
                <a:latin typeface="Arial" panose="020B0604020202020204" pitchFamily="34" charset="0"/>
                <a:ea typeface="Times New Roman" panose="02020603050405020304" pitchFamily="18" charset="0"/>
              </a:rPr>
              <a:t> PQ. --</a:t>
            </a:r>
            <a:r>
              <a:rPr lang="en-US" sz="24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2400" dirty="0">
                <a:effectLst/>
                <a:latin typeface="Arial" panose="020B0604020202020204" pitchFamily="34" charset="0"/>
                <a:ea typeface="Times New Roman" panose="02020603050405020304" pitchFamily="18" charset="0"/>
              </a:rPr>
              <a:t>  (Q=</a:t>
            </a:r>
            <a:r>
              <a:rPr lang="en-US" sz="2400" dirty="0" err="1">
                <a:effectLst/>
                <a:latin typeface="Arial" panose="020B0604020202020204" pitchFamily="34" charset="0"/>
                <a:ea typeface="Times New Roman" panose="02020603050405020304" pitchFamily="18" charset="0"/>
              </a:rPr>
              <a:t>barang</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atau</a:t>
            </a:r>
            <a:r>
              <a:rPr lang="en-US" sz="2400" dirty="0">
                <a:effectLst/>
                <a:latin typeface="Arial" panose="020B0604020202020204" pitchFamily="34" charset="0"/>
                <a:ea typeface="Times New Roman" panose="02020603050405020304" pitchFamily="18" charset="0"/>
              </a:rPr>
              <a:t> uang). </a:t>
            </a:r>
            <a:r>
              <a:rPr lang="en-US" sz="2400" dirty="0" err="1">
                <a:effectLst/>
                <a:latin typeface="Arial" panose="020B0604020202020204" pitchFamily="34" charset="0"/>
                <a:ea typeface="Times New Roman" panose="02020603050405020304" pitchFamily="18" charset="0"/>
              </a:rPr>
              <a:t>Misalnya</a:t>
            </a:r>
            <a:r>
              <a:rPr lang="en-US" sz="2400" dirty="0">
                <a:effectLst/>
                <a:latin typeface="Arial" panose="020B0604020202020204" pitchFamily="34" charset="0"/>
                <a:ea typeface="Times New Roman" panose="02020603050405020304" pitchFamily="18" charset="0"/>
              </a:rPr>
              <a:t> X </a:t>
            </a:r>
            <a:r>
              <a:rPr lang="en-US" sz="2400" dirty="0" err="1">
                <a:effectLst/>
                <a:latin typeface="Arial" panose="020B0604020202020204" pitchFamily="34" charset="0"/>
                <a:ea typeface="Times New Roman" panose="02020603050405020304" pitchFamily="18" charset="0"/>
              </a:rPr>
              <a:t>dengan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harga</a:t>
            </a:r>
            <a:r>
              <a:rPr lang="en-US" sz="2400" dirty="0">
                <a:effectLst/>
                <a:latin typeface="Arial" panose="020B0604020202020204" pitchFamily="34" charset="0"/>
                <a:ea typeface="Times New Roman" panose="02020603050405020304" pitchFamily="18" charset="0"/>
              </a:rPr>
              <a:t> X</a:t>
            </a:r>
            <a:r>
              <a:rPr lang="en-US" sz="2400" baseline="-25000" dirty="0">
                <a:effectLst/>
                <a:latin typeface="Arial" panose="020B0604020202020204" pitchFamily="34" charset="0"/>
                <a:ea typeface="Times New Roman" panose="02020603050405020304" pitchFamily="18" charset="0"/>
              </a:rPr>
              <a:t>1</a:t>
            </a:r>
            <a:r>
              <a:rPr lang="en-US" sz="2400" dirty="0">
                <a:effectLst/>
                <a:latin typeface="Arial" panose="020B0604020202020204" pitchFamily="34" charset="0"/>
                <a:ea typeface="Times New Roman" panose="02020603050405020304" pitchFamily="18" charset="0"/>
              </a:rPr>
              <a:t>, X</a:t>
            </a:r>
            <a:r>
              <a:rPr lang="en-US" sz="2400" baseline="-25000" dirty="0">
                <a:effectLst/>
                <a:latin typeface="Arial" panose="020B0604020202020204" pitchFamily="34" charset="0"/>
                <a:ea typeface="Times New Roman" panose="02020603050405020304" pitchFamily="18" charset="0"/>
              </a:rPr>
              <a:t>2</a:t>
            </a:r>
            <a:r>
              <a:rPr lang="en-US" sz="2400" dirty="0">
                <a:effectLst/>
                <a:latin typeface="Arial" panose="020B0604020202020204" pitchFamily="34" charset="0"/>
                <a:ea typeface="Times New Roman" panose="02020603050405020304" pitchFamily="18" charset="0"/>
              </a:rPr>
              <a:t>, X</a:t>
            </a:r>
            <a:r>
              <a:rPr lang="en-US" sz="2400" baseline="-25000" dirty="0">
                <a:effectLst/>
                <a:latin typeface="Arial" panose="020B0604020202020204" pitchFamily="34" charset="0"/>
                <a:ea typeface="Times New Roman" panose="02020603050405020304" pitchFamily="18" charset="0"/>
              </a:rPr>
              <a:t>3</a:t>
            </a:r>
            <a:r>
              <a:rPr lang="en-US" sz="2400" dirty="0">
                <a:effectLst/>
                <a:latin typeface="Arial" panose="020B0604020202020204" pitchFamily="34" charset="0"/>
                <a:ea typeface="Times New Roman" panose="02020603050405020304" pitchFamily="18" charset="0"/>
              </a:rPr>
              <a:t>, …… </a:t>
            </a:r>
            <a:r>
              <a:rPr lang="en-US" sz="2400" dirty="0" err="1">
                <a:effectLst/>
                <a:latin typeface="Arial" panose="020B0604020202020204" pitchFamily="34" charset="0"/>
                <a:ea typeface="Times New Roman" panose="02020603050405020304" pitchFamily="18" charset="0"/>
              </a:rPr>
              <a:t>X</a:t>
            </a:r>
            <a:r>
              <a:rPr lang="en-US" sz="2400" baseline="-25000" dirty="0" err="1">
                <a:effectLst/>
                <a:latin typeface="Arial" panose="020B0604020202020204" pitchFamily="34" charset="0"/>
                <a:ea typeface="Times New Roman" panose="02020603050405020304" pitchFamily="18" charset="0"/>
              </a:rPr>
              <a:t>n</a:t>
            </a:r>
            <a:r>
              <a:rPr lang="en-US" sz="2400" dirty="0">
                <a:effectLst/>
                <a:latin typeface="Arial" panose="020B0604020202020204" pitchFamily="34" charset="0"/>
                <a:ea typeface="Times New Roman" panose="02020603050405020304" pitchFamily="18" charset="0"/>
              </a:rPr>
              <a:t>.</a:t>
            </a:r>
            <a:endParaRPr lang="en-ID" sz="2400" dirty="0">
              <a:effectLst/>
              <a:latin typeface="Times New Roman" panose="02020603050405020304" pitchFamily="18" charset="0"/>
              <a:ea typeface="Times New Roman" panose="02020603050405020304" pitchFamily="18" charset="0"/>
            </a:endParaRPr>
          </a:p>
          <a:p>
            <a:pPr algn="just"/>
            <a:r>
              <a:rPr lang="en-US" sz="2400" dirty="0" err="1">
                <a:effectLst/>
                <a:latin typeface="Arial" panose="020B0604020202020204" pitchFamily="34" charset="0"/>
                <a:ea typeface="Times New Roman" panose="02020603050405020304" pitchFamily="18" charset="0"/>
              </a:rPr>
              <a:t>Probabilitas</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untuk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mendapatkan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harga-harga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tersebut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adalah</a:t>
            </a:r>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algn="just"/>
            <a:r>
              <a:rPr lang="en-US" sz="2400" dirty="0">
                <a:effectLst/>
                <a:latin typeface="Arial" panose="020B0604020202020204" pitchFamily="34" charset="0"/>
                <a:ea typeface="Times New Roman" panose="02020603050405020304" pitchFamily="18" charset="0"/>
              </a:rPr>
              <a:t>P(X</a:t>
            </a:r>
            <a:r>
              <a:rPr lang="en-US" sz="2400" baseline="-25000" dirty="0">
                <a:effectLst/>
                <a:latin typeface="Arial" panose="020B0604020202020204" pitchFamily="34" charset="0"/>
                <a:ea typeface="Times New Roman" panose="02020603050405020304" pitchFamily="18" charset="0"/>
              </a:rPr>
              <a:t>1</a:t>
            </a:r>
            <a:r>
              <a:rPr lang="en-US" sz="2400" dirty="0">
                <a:effectLst/>
                <a:latin typeface="Arial" panose="020B0604020202020204" pitchFamily="34" charset="0"/>
                <a:ea typeface="Times New Roman" panose="02020603050405020304" pitchFamily="18" charset="0"/>
              </a:rPr>
              <a:t>), P(X</a:t>
            </a:r>
            <a:r>
              <a:rPr lang="en-US" sz="2400" baseline="-25000" dirty="0">
                <a:effectLst/>
                <a:latin typeface="Arial" panose="020B0604020202020204" pitchFamily="34" charset="0"/>
                <a:ea typeface="Times New Roman" panose="02020603050405020304" pitchFamily="18" charset="0"/>
              </a:rPr>
              <a:t>2</a:t>
            </a:r>
            <a:r>
              <a:rPr lang="en-US" sz="2400" dirty="0">
                <a:effectLst/>
                <a:latin typeface="Arial" panose="020B0604020202020204" pitchFamily="34" charset="0"/>
                <a:ea typeface="Times New Roman" panose="02020603050405020304" pitchFamily="18" charset="0"/>
              </a:rPr>
              <a:t>), P(X</a:t>
            </a:r>
            <a:r>
              <a:rPr lang="en-US" sz="2400" baseline="-25000" dirty="0">
                <a:effectLst/>
                <a:latin typeface="Arial" panose="020B0604020202020204" pitchFamily="34" charset="0"/>
                <a:ea typeface="Times New Roman" panose="02020603050405020304" pitchFamily="18" charset="0"/>
              </a:rPr>
              <a:t>3</a:t>
            </a:r>
            <a:r>
              <a:rPr lang="en-US" sz="2400" dirty="0">
                <a:effectLst/>
                <a:latin typeface="Arial" panose="020B0604020202020204" pitchFamily="34" charset="0"/>
                <a:ea typeface="Times New Roman" panose="02020603050405020304" pitchFamily="18" charset="0"/>
              </a:rPr>
              <a:t>), …… P(</a:t>
            </a:r>
            <a:r>
              <a:rPr lang="en-US" sz="2400" dirty="0" err="1">
                <a:effectLst/>
                <a:latin typeface="Arial" panose="020B0604020202020204" pitchFamily="34" charset="0"/>
                <a:ea typeface="Times New Roman" panose="02020603050405020304" pitchFamily="18" charset="0"/>
              </a:rPr>
              <a:t>X</a:t>
            </a:r>
            <a:r>
              <a:rPr lang="en-US" sz="2400" baseline="-25000" dirty="0" err="1">
                <a:effectLst/>
                <a:latin typeface="Arial" panose="020B0604020202020204" pitchFamily="34" charset="0"/>
                <a:ea typeface="Times New Roman" panose="02020603050405020304" pitchFamily="18" charset="0"/>
              </a:rPr>
              <a:t>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maka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harapan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matematik</a:t>
            </a:r>
            <a:r>
              <a:rPr lang="en-US" sz="2400" dirty="0">
                <a:effectLst/>
                <a:latin typeface="Arial" panose="020B0604020202020204" pitchFamily="34" charset="0"/>
                <a:ea typeface="Times New Roman" panose="02020603050405020304" pitchFamily="18" charset="0"/>
              </a:rPr>
              <a:t> X :</a:t>
            </a:r>
            <a:endParaRPr lang="en-ID" sz="2400" dirty="0">
              <a:effectLst/>
              <a:latin typeface="Times New Roman" panose="02020603050405020304" pitchFamily="18" charset="0"/>
              <a:ea typeface="Times New Roman" panose="02020603050405020304" pitchFamily="18" charset="0"/>
            </a:endParaRPr>
          </a:p>
        </p:txBody>
      </p:sp>
      <p:sp>
        <p:nvSpPr>
          <p:cNvPr id="10" name="Kotak Teks 9">
            <a:extLst>
              <a:ext uri="{FF2B5EF4-FFF2-40B4-BE49-F238E27FC236}">
                <a16:creationId xmlns:a16="http://schemas.microsoft.com/office/drawing/2014/main" id="{C5C43344-E206-D05A-BDCE-169DFE4A7062}"/>
              </a:ext>
            </a:extLst>
          </p:cNvPr>
          <p:cNvSpPr txBox="1"/>
          <p:nvPr/>
        </p:nvSpPr>
        <p:spPr>
          <a:xfrm>
            <a:off x="1736373" y="3775245"/>
            <a:ext cx="9308892" cy="1384995"/>
          </a:xfrm>
          <a:prstGeom prst="rect">
            <a:avLst/>
          </a:prstGeom>
          <a:noFill/>
        </p:spPr>
        <p:txBody>
          <a:bodyPr wrap="square">
            <a:spAutoFit/>
          </a:bodyPr>
          <a:lstStyle/>
          <a:p>
            <a:endParaRPr lang="id-ID" sz="2800" b="1" dirty="0">
              <a:effectLst/>
              <a:highlight>
                <a:srgbClr val="008080"/>
              </a:highlight>
              <a:latin typeface="Arial" panose="020B0604020202020204" pitchFamily="34" charset="0"/>
              <a:ea typeface="Times New Roman" panose="02020603050405020304" pitchFamily="18" charset="0"/>
            </a:endParaRPr>
          </a:p>
          <a:p>
            <a:r>
              <a:rPr lang="it-IT" sz="2800" b="1" dirty="0">
                <a:solidFill>
                  <a:srgbClr val="FFFF00"/>
                </a:solidFill>
                <a:effectLst/>
                <a:highlight>
                  <a:srgbClr val="008080"/>
                </a:highlight>
                <a:latin typeface="Arial" panose="020B0604020202020204" pitchFamily="34" charset="0"/>
                <a:ea typeface="Times New Roman" panose="02020603050405020304" pitchFamily="18" charset="0"/>
              </a:rPr>
              <a:t>E(X) = X</a:t>
            </a:r>
            <a:r>
              <a:rPr lang="it-IT" sz="2800" b="1" baseline="-25000" dirty="0">
                <a:solidFill>
                  <a:srgbClr val="FFFF00"/>
                </a:solidFill>
                <a:effectLst/>
                <a:highlight>
                  <a:srgbClr val="008080"/>
                </a:highlight>
                <a:latin typeface="Arial" panose="020B0604020202020204" pitchFamily="34" charset="0"/>
                <a:ea typeface="Times New Roman" panose="02020603050405020304" pitchFamily="18" charset="0"/>
              </a:rPr>
              <a:t>1</a:t>
            </a:r>
            <a:r>
              <a:rPr lang="it-IT" sz="2800" b="1" dirty="0">
                <a:solidFill>
                  <a:srgbClr val="FFFF00"/>
                </a:solidFill>
                <a:effectLst/>
                <a:highlight>
                  <a:srgbClr val="008080"/>
                </a:highlight>
                <a:latin typeface="Arial" panose="020B0604020202020204" pitchFamily="34" charset="0"/>
                <a:ea typeface="Times New Roman" panose="02020603050405020304" pitchFamily="18" charset="0"/>
              </a:rPr>
              <a:t>.P(X</a:t>
            </a:r>
            <a:r>
              <a:rPr lang="it-IT" sz="2800" b="1" baseline="-25000" dirty="0">
                <a:solidFill>
                  <a:srgbClr val="FFFF00"/>
                </a:solidFill>
                <a:effectLst/>
                <a:highlight>
                  <a:srgbClr val="008080"/>
                </a:highlight>
                <a:latin typeface="Arial" panose="020B0604020202020204" pitchFamily="34" charset="0"/>
                <a:ea typeface="Times New Roman" panose="02020603050405020304" pitchFamily="18" charset="0"/>
              </a:rPr>
              <a:t>1</a:t>
            </a:r>
            <a:r>
              <a:rPr lang="it-IT" sz="2800" b="1" dirty="0">
                <a:solidFill>
                  <a:srgbClr val="FFFF00"/>
                </a:solidFill>
                <a:effectLst/>
                <a:highlight>
                  <a:srgbClr val="008080"/>
                </a:highlight>
                <a:latin typeface="Arial" panose="020B0604020202020204" pitchFamily="34" charset="0"/>
                <a:ea typeface="Times New Roman" panose="02020603050405020304" pitchFamily="18" charset="0"/>
              </a:rPr>
              <a:t>) + X</a:t>
            </a:r>
            <a:r>
              <a:rPr lang="it-IT" sz="2800" b="1" baseline="-25000" dirty="0">
                <a:solidFill>
                  <a:srgbClr val="FFFF00"/>
                </a:solidFill>
                <a:effectLst/>
                <a:highlight>
                  <a:srgbClr val="008080"/>
                </a:highlight>
                <a:latin typeface="Arial" panose="020B0604020202020204" pitchFamily="34" charset="0"/>
                <a:ea typeface="Times New Roman" panose="02020603050405020304" pitchFamily="18" charset="0"/>
              </a:rPr>
              <a:t>2</a:t>
            </a:r>
            <a:r>
              <a:rPr lang="it-IT" sz="2800" b="1" dirty="0">
                <a:solidFill>
                  <a:srgbClr val="FFFF00"/>
                </a:solidFill>
                <a:effectLst/>
                <a:highlight>
                  <a:srgbClr val="008080"/>
                </a:highlight>
                <a:latin typeface="Arial" panose="020B0604020202020204" pitchFamily="34" charset="0"/>
                <a:ea typeface="Times New Roman" panose="02020603050405020304" pitchFamily="18" charset="0"/>
              </a:rPr>
              <a:t>.P(X</a:t>
            </a:r>
            <a:r>
              <a:rPr lang="it-IT" sz="2800" b="1" baseline="-25000" dirty="0">
                <a:solidFill>
                  <a:srgbClr val="FFFF00"/>
                </a:solidFill>
                <a:effectLst/>
                <a:highlight>
                  <a:srgbClr val="008080"/>
                </a:highlight>
                <a:latin typeface="Arial" panose="020B0604020202020204" pitchFamily="34" charset="0"/>
                <a:ea typeface="Times New Roman" panose="02020603050405020304" pitchFamily="18" charset="0"/>
              </a:rPr>
              <a:t>2</a:t>
            </a:r>
            <a:r>
              <a:rPr lang="it-IT" sz="2800" b="1" dirty="0">
                <a:solidFill>
                  <a:srgbClr val="FFFF00"/>
                </a:solidFill>
                <a:effectLst/>
                <a:highlight>
                  <a:srgbClr val="008080"/>
                </a:highlight>
                <a:latin typeface="Arial" panose="020B0604020202020204" pitchFamily="34" charset="0"/>
                <a:ea typeface="Times New Roman" panose="02020603050405020304" pitchFamily="18" charset="0"/>
              </a:rPr>
              <a:t>) + X</a:t>
            </a:r>
            <a:r>
              <a:rPr lang="it-IT" sz="2800" b="1" baseline="-25000" dirty="0">
                <a:solidFill>
                  <a:srgbClr val="FFFF00"/>
                </a:solidFill>
                <a:effectLst/>
                <a:highlight>
                  <a:srgbClr val="008080"/>
                </a:highlight>
                <a:latin typeface="Arial" panose="020B0604020202020204" pitchFamily="34" charset="0"/>
                <a:ea typeface="Times New Roman" panose="02020603050405020304" pitchFamily="18" charset="0"/>
              </a:rPr>
              <a:t>3</a:t>
            </a:r>
            <a:r>
              <a:rPr lang="it-IT" sz="2800" b="1" dirty="0">
                <a:solidFill>
                  <a:srgbClr val="FFFF00"/>
                </a:solidFill>
                <a:effectLst/>
                <a:highlight>
                  <a:srgbClr val="008080"/>
                </a:highlight>
                <a:latin typeface="Arial" panose="020B0604020202020204" pitchFamily="34" charset="0"/>
                <a:ea typeface="Times New Roman" panose="02020603050405020304" pitchFamily="18" charset="0"/>
              </a:rPr>
              <a:t>.P(X</a:t>
            </a:r>
            <a:r>
              <a:rPr lang="it-IT" sz="2800" b="1" baseline="-25000" dirty="0">
                <a:solidFill>
                  <a:srgbClr val="FFFF00"/>
                </a:solidFill>
                <a:effectLst/>
                <a:highlight>
                  <a:srgbClr val="008080"/>
                </a:highlight>
                <a:latin typeface="Arial" panose="020B0604020202020204" pitchFamily="34" charset="0"/>
                <a:ea typeface="Times New Roman" panose="02020603050405020304" pitchFamily="18" charset="0"/>
              </a:rPr>
              <a:t>3</a:t>
            </a:r>
            <a:r>
              <a:rPr lang="it-IT" sz="2800" b="1" dirty="0">
                <a:solidFill>
                  <a:srgbClr val="FFFF00"/>
                </a:solidFill>
                <a:effectLst/>
                <a:highlight>
                  <a:srgbClr val="008080"/>
                </a:highlight>
                <a:latin typeface="Arial" panose="020B0604020202020204" pitchFamily="34" charset="0"/>
                <a:ea typeface="Times New Roman" panose="02020603050405020304" pitchFamily="18" charset="0"/>
              </a:rPr>
              <a:t>), +……+ X</a:t>
            </a:r>
            <a:r>
              <a:rPr lang="it-IT" sz="2800" b="1" baseline="-25000" dirty="0">
                <a:solidFill>
                  <a:srgbClr val="FFFF00"/>
                </a:solidFill>
                <a:effectLst/>
                <a:highlight>
                  <a:srgbClr val="008080"/>
                </a:highlight>
                <a:latin typeface="Arial" panose="020B0604020202020204" pitchFamily="34" charset="0"/>
                <a:ea typeface="Times New Roman" panose="02020603050405020304" pitchFamily="18" charset="0"/>
              </a:rPr>
              <a:t>n</a:t>
            </a:r>
            <a:r>
              <a:rPr lang="it-IT" sz="2800" b="1" dirty="0">
                <a:solidFill>
                  <a:srgbClr val="FFFF00"/>
                </a:solidFill>
                <a:effectLst/>
                <a:highlight>
                  <a:srgbClr val="008080"/>
                </a:highlight>
                <a:latin typeface="Arial" panose="020B0604020202020204" pitchFamily="34" charset="0"/>
                <a:ea typeface="Times New Roman" panose="02020603050405020304" pitchFamily="18" charset="0"/>
              </a:rPr>
              <a:t> .P(X</a:t>
            </a:r>
            <a:r>
              <a:rPr lang="it-IT" sz="2800" b="1" baseline="-25000" dirty="0">
                <a:solidFill>
                  <a:srgbClr val="FFFF00"/>
                </a:solidFill>
                <a:effectLst/>
                <a:highlight>
                  <a:srgbClr val="008080"/>
                </a:highlight>
                <a:latin typeface="Arial" panose="020B0604020202020204" pitchFamily="34" charset="0"/>
                <a:ea typeface="Times New Roman" panose="02020603050405020304" pitchFamily="18" charset="0"/>
              </a:rPr>
              <a:t>n</a:t>
            </a:r>
            <a:r>
              <a:rPr lang="it-IT" sz="2800" b="1" dirty="0">
                <a:solidFill>
                  <a:srgbClr val="FFFF00"/>
                </a:solidFill>
                <a:effectLst/>
                <a:highlight>
                  <a:srgbClr val="008080"/>
                </a:highlight>
                <a:latin typeface="Arial" panose="020B0604020202020204" pitchFamily="34" charset="0"/>
                <a:ea typeface="Times New Roman" panose="02020603050405020304" pitchFamily="18" charset="0"/>
              </a:rPr>
              <a:t>)</a:t>
            </a:r>
            <a:endParaRPr lang="id-ID" sz="2800" b="1" dirty="0">
              <a:solidFill>
                <a:srgbClr val="FFFF00"/>
              </a:solidFill>
              <a:effectLst/>
              <a:highlight>
                <a:srgbClr val="008080"/>
              </a:highlight>
              <a:latin typeface="Arial" panose="020B0604020202020204" pitchFamily="34" charset="0"/>
              <a:ea typeface="Times New Roman" panose="02020603050405020304" pitchFamily="18" charset="0"/>
            </a:endParaRPr>
          </a:p>
          <a:p>
            <a:endParaRPr lang="en-ID" sz="2800" dirty="0">
              <a:highlight>
                <a:srgbClr val="008080"/>
              </a:highlight>
            </a:endParaRPr>
          </a:p>
        </p:txBody>
      </p:sp>
    </p:spTree>
    <p:extLst>
      <p:ext uri="{BB962C8B-B14F-4D97-AF65-F5344CB8AC3E}">
        <p14:creationId xmlns:p14="http://schemas.microsoft.com/office/powerpoint/2010/main" val="3336189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F3668-C590-38A1-A07E-5368CF38E7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0FD922B-5A64-7C10-250F-EE5F731B4C54}"/>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E4C1200C-2AFC-6CB5-B617-42B04D71CF8F}"/>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4CC57165-1894-0ACC-EE9F-2D9C0B9C64E4}"/>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B9502BB8-19C6-85B5-5563-BD4B1C16F5BA}"/>
              </a:ext>
            </a:extLst>
          </p:cNvPr>
          <p:cNvSpPr txBox="1"/>
          <p:nvPr/>
        </p:nvSpPr>
        <p:spPr>
          <a:xfrm>
            <a:off x="1517142" y="318461"/>
            <a:ext cx="9747353" cy="2308324"/>
          </a:xfrm>
          <a:prstGeom prst="rect">
            <a:avLst/>
          </a:prstGeom>
          <a:noFill/>
        </p:spPr>
        <p:txBody>
          <a:bodyPr wrap="square">
            <a:spAutoFit/>
          </a:bodyPr>
          <a:lstStyle/>
          <a:p>
            <a:pPr algn="just"/>
            <a:r>
              <a:rPr lang="it-IT" sz="2400" b="1" dirty="0">
                <a:effectLst/>
                <a:latin typeface="Arial" panose="020B0604020202020204" pitchFamily="34" charset="0"/>
                <a:ea typeface="Times New Roman" panose="02020603050405020304" pitchFamily="18" charset="0"/>
              </a:rPr>
              <a:t>Contoh :</a:t>
            </a:r>
            <a:endParaRPr lang="en-ID" sz="24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228600" algn="l"/>
              </a:tabLst>
            </a:pPr>
            <a:r>
              <a:rPr lang="it-IT" sz="2400" dirty="0">
                <a:effectLst/>
                <a:latin typeface="Arial" panose="020B0604020202020204" pitchFamily="34" charset="0"/>
                <a:ea typeface="Times New Roman" panose="02020603050405020304" pitchFamily="18" charset="0"/>
              </a:rPr>
              <a:t>Dalam permainan sebuah dadu, seorang pemain akan mendapat uang Rp 300,- untuk tiap titik yang tampak diatas dari bandarnya. Berapa rupiah pemain harus membayar kepada bandar untuk melemparkan dadu satu kali supaya bisa dikatakan permainan tersebut adil.</a:t>
            </a:r>
            <a:endParaRPr lang="en-ID" sz="2400" dirty="0">
              <a:effectLst/>
              <a:latin typeface="Times New Roman" panose="02020603050405020304" pitchFamily="18" charset="0"/>
              <a:ea typeface="Times New Roman" panose="02020603050405020304" pitchFamily="18" charset="0"/>
            </a:endParaRPr>
          </a:p>
        </p:txBody>
      </p:sp>
      <p:sp>
        <p:nvSpPr>
          <p:cNvPr id="8" name="Kotak Teks 7">
            <a:extLst>
              <a:ext uri="{FF2B5EF4-FFF2-40B4-BE49-F238E27FC236}">
                <a16:creationId xmlns:a16="http://schemas.microsoft.com/office/drawing/2014/main" id="{8071DA1F-DD1E-4875-FBC2-3B6BF2E609EF}"/>
              </a:ext>
            </a:extLst>
          </p:cNvPr>
          <p:cNvSpPr txBox="1"/>
          <p:nvPr/>
        </p:nvSpPr>
        <p:spPr>
          <a:xfrm>
            <a:off x="1663909" y="2929258"/>
            <a:ext cx="10073389" cy="1938992"/>
          </a:xfrm>
          <a:prstGeom prst="rect">
            <a:avLst/>
          </a:prstGeom>
          <a:noFill/>
        </p:spPr>
        <p:txBody>
          <a:bodyPr wrap="square">
            <a:spAutoFit/>
          </a:bodyPr>
          <a:lstStyle/>
          <a:p>
            <a:pPr marL="228600" algn="just"/>
            <a:r>
              <a:rPr lang="en-US" sz="2400" b="1" dirty="0">
                <a:effectLst/>
                <a:latin typeface="Arial" panose="020B0604020202020204" pitchFamily="34" charset="0"/>
                <a:ea typeface="Times New Roman" panose="02020603050405020304" pitchFamily="18" charset="0"/>
              </a:rPr>
              <a:t>Jawab :</a:t>
            </a:r>
            <a:endParaRPr lang="en-ID" sz="2400" dirty="0">
              <a:effectLst/>
              <a:latin typeface="Times New Roman" panose="02020603050405020304" pitchFamily="18" charset="0"/>
              <a:ea typeface="Times New Roman" panose="02020603050405020304" pitchFamily="18" charset="0"/>
            </a:endParaRPr>
          </a:p>
          <a:p>
            <a:pPr marL="228600" algn="just"/>
            <a:r>
              <a:rPr lang="en-US" sz="2400" dirty="0">
                <a:effectLst/>
                <a:latin typeface="Arial" panose="020B0604020202020204" pitchFamily="34" charset="0"/>
                <a:ea typeface="Times New Roman" panose="02020603050405020304" pitchFamily="18" charset="0"/>
              </a:rPr>
              <a:t>X</a:t>
            </a:r>
            <a:r>
              <a:rPr lang="en-US" sz="2400" baseline="-25000" dirty="0">
                <a:effectLst/>
                <a:latin typeface="Arial" panose="020B0604020202020204" pitchFamily="34" charset="0"/>
                <a:ea typeface="Times New Roman" panose="02020603050405020304" pitchFamily="18" charset="0"/>
              </a:rPr>
              <a:t>1 </a:t>
            </a:r>
            <a:r>
              <a:rPr lang="en-US" sz="2400" dirty="0">
                <a:effectLst/>
                <a:latin typeface="Arial" panose="020B0604020202020204" pitchFamily="34" charset="0"/>
                <a:ea typeface="Times New Roman" panose="02020603050405020304" pitchFamily="18" charset="0"/>
              </a:rPr>
              <a:t>= 300,  X</a:t>
            </a:r>
            <a:r>
              <a:rPr lang="en-US" sz="2400" baseline="-25000" dirty="0">
                <a:effectLst/>
                <a:latin typeface="Arial" panose="020B0604020202020204" pitchFamily="34" charset="0"/>
                <a:ea typeface="Times New Roman" panose="02020603050405020304" pitchFamily="18" charset="0"/>
              </a:rPr>
              <a:t>2</a:t>
            </a:r>
            <a:r>
              <a:rPr lang="en-US" sz="2400" dirty="0">
                <a:effectLst/>
                <a:latin typeface="Arial" panose="020B0604020202020204" pitchFamily="34" charset="0"/>
                <a:ea typeface="Times New Roman" panose="02020603050405020304" pitchFamily="18" charset="0"/>
              </a:rPr>
              <a:t> = 600,   X</a:t>
            </a:r>
            <a:r>
              <a:rPr lang="en-US" sz="2400" baseline="-25000" dirty="0">
                <a:effectLst/>
                <a:latin typeface="Arial" panose="020B0604020202020204" pitchFamily="34" charset="0"/>
                <a:ea typeface="Times New Roman" panose="02020603050405020304" pitchFamily="18" charset="0"/>
              </a:rPr>
              <a:t>3</a:t>
            </a:r>
            <a:r>
              <a:rPr lang="en-US" sz="2400" dirty="0">
                <a:effectLst/>
                <a:latin typeface="Arial" panose="020B0604020202020204" pitchFamily="34" charset="0"/>
                <a:ea typeface="Times New Roman" panose="02020603050405020304" pitchFamily="18" charset="0"/>
              </a:rPr>
              <a:t> = 900,  X</a:t>
            </a:r>
            <a:r>
              <a:rPr lang="en-US" sz="2400" baseline="-25000" dirty="0">
                <a:effectLst/>
                <a:latin typeface="Arial" panose="020B0604020202020204" pitchFamily="34" charset="0"/>
                <a:ea typeface="Times New Roman" panose="02020603050405020304" pitchFamily="18" charset="0"/>
              </a:rPr>
              <a:t>4</a:t>
            </a:r>
            <a:r>
              <a:rPr lang="en-US" sz="2400" dirty="0">
                <a:effectLst/>
                <a:latin typeface="Arial" panose="020B0604020202020204" pitchFamily="34" charset="0"/>
                <a:ea typeface="Times New Roman" panose="02020603050405020304" pitchFamily="18" charset="0"/>
              </a:rPr>
              <a:t> = 1200,  X</a:t>
            </a:r>
            <a:r>
              <a:rPr lang="en-US" sz="2400" baseline="-25000" dirty="0">
                <a:effectLst/>
                <a:latin typeface="Arial" panose="020B0604020202020204" pitchFamily="34" charset="0"/>
                <a:ea typeface="Times New Roman" panose="02020603050405020304" pitchFamily="18" charset="0"/>
              </a:rPr>
              <a:t>5</a:t>
            </a:r>
            <a:r>
              <a:rPr lang="en-US" sz="2400" dirty="0">
                <a:effectLst/>
                <a:latin typeface="Arial" panose="020B0604020202020204" pitchFamily="34" charset="0"/>
                <a:ea typeface="Times New Roman" panose="02020603050405020304" pitchFamily="18" charset="0"/>
              </a:rPr>
              <a:t> = 1500, X</a:t>
            </a:r>
            <a:r>
              <a:rPr lang="en-US" sz="2400" baseline="-25000" dirty="0">
                <a:effectLst/>
                <a:latin typeface="Arial" panose="020B0604020202020204" pitchFamily="34" charset="0"/>
                <a:ea typeface="Times New Roman" panose="02020603050405020304" pitchFamily="18" charset="0"/>
              </a:rPr>
              <a:t>6</a:t>
            </a:r>
            <a:r>
              <a:rPr lang="en-US" sz="2400" dirty="0">
                <a:effectLst/>
                <a:latin typeface="Arial" panose="020B0604020202020204" pitchFamily="34" charset="0"/>
                <a:ea typeface="Times New Roman" panose="02020603050405020304" pitchFamily="18" charset="0"/>
              </a:rPr>
              <a:t> = 1800</a:t>
            </a:r>
            <a:endParaRPr lang="en-ID" sz="2400" dirty="0">
              <a:effectLst/>
              <a:latin typeface="Times New Roman" panose="02020603050405020304" pitchFamily="18" charset="0"/>
              <a:ea typeface="Times New Roman" panose="02020603050405020304" pitchFamily="18" charset="0"/>
            </a:endParaRPr>
          </a:p>
          <a:p>
            <a:pPr marL="228600" algn="just"/>
            <a:r>
              <a:rPr lang="en-US" sz="2400" dirty="0">
                <a:effectLst/>
                <a:latin typeface="Arial" panose="020B0604020202020204" pitchFamily="34" charset="0"/>
                <a:ea typeface="Times New Roman" panose="02020603050405020304" pitchFamily="18" charset="0"/>
              </a:rPr>
              <a:t>P(X</a:t>
            </a:r>
            <a:r>
              <a:rPr lang="en-US" sz="2400" baseline="-25000" dirty="0">
                <a:effectLst/>
                <a:latin typeface="Arial" panose="020B0604020202020204" pitchFamily="34" charset="0"/>
                <a:ea typeface="Times New Roman" panose="02020603050405020304" pitchFamily="18" charset="0"/>
              </a:rPr>
              <a:t>1</a:t>
            </a:r>
            <a:r>
              <a:rPr lang="en-US" sz="2400" dirty="0">
                <a:effectLst/>
                <a:latin typeface="Arial" panose="020B0604020202020204" pitchFamily="34" charset="0"/>
                <a:ea typeface="Times New Roman" panose="02020603050405020304" pitchFamily="18" charset="0"/>
              </a:rPr>
              <a:t>)=1/6,P(X</a:t>
            </a:r>
            <a:r>
              <a:rPr lang="en-US" sz="2400" baseline="-25000" dirty="0">
                <a:effectLst/>
                <a:latin typeface="Arial" panose="020B0604020202020204" pitchFamily="34" charset="0"/>
                <a:ea typeface="Times New Roman" panose="02020603050405020304" pitchFamily="18" charset="0"/>
              </a:rPr>
              <a:t>2</a:t>
            </a:r>
            <a:r>
              <a:rPr lang="en-US" sz="2400" dirty="0">
                <a:effectLst/>
                <a:latin typeface="Arial" panose="020B0604020202020204" pitchFamily="34" charset="0"/>
                <a:ea typeface="Times New Roman" panose="02020603050405020304" pitchFamily="18" charset="0"/>
              </a:rPr>
              <a:t>)=1/6,P(X</a:t>
            </a:r>
            <a:r>
              <a:rPr lang="en-US" sz="2400" baseline="-25000" dirty="0">
                <a:effectLst/>
                <a:latin typeface="Arial" panose="020B0604020202020204" pitchFamily="34" charset="0"/>
                <a:ea typeface="Times New Roman" panose="02020603050405020304" pitchFamily="18" charset="0"/>
              </a:rPr>
              <a:t>3</a:t>
            </a:r>
            <a:r>
              <a:rPr lang="en-US" sz="2400" dirty="0">
                <a:effectLst/>
                <a:latin typeface="Arial" panose="020B0604020202020204" pitchFamily="34" charset="0"/>
                <a:ea typeface="Times New Roman" panose="02020603050405020304" pitchFamily="18" charset="0"/>
              </a:rPr>
              <a:t>)=1/6, P(X</a:t>
            </a:r>
            <a:r>
              <a:rPr lang="en-US" sz="2400" baseline="-25000" dirty="0">
                <a:effectLst/>
                <a:latin typeface="Arial" panose="020B0604020202020204" pitchFamily="34" charset="0"/>
                <a:ea typeface="Times New Roman" panose="02020603050405020304" pitchFamily="18" charset="0"/>
              </a:rPr>
              <a:t>4</a:t>
            </a:r>
            <a:r>
              <a:rPr lang="en-US" sz="2400" dirty="0">
                <a:effectLst/>
                <a:latin typeface="Arial" panose="020B0604020202020204" pitchFamily="34" charset="0"/>
                <a:ea typeface="Times New Roman" panose="02020603050405020304" pitchFamily="18" charset="0"/>
              </a:rPr>
              <a:t>) =1/6, P(X</a:t>
            </a:r>
            <a:r>
              <a:rPr lang="en-US" sz="2400" baseline="-25000" dirty="0">
                <a:effectLst/>
                <a:latin typeface="Arial" panose="020B0604020202020204" pitchFamily="34" charset="0"/>
                <a:ea typeface="Times New Roman" panose="02020603050405020304" pitchFamily="18" charset="0"/>
              </a:rPr>
              <a:t>5</a:t>
            </a:r>
            <a:r>
              <a:rPr lang="en-US" sz="2400" dirty="0">
                <a:effectLst/>
                <a:latin typeface="Arial" panose="020B0604020202020204" pitchFamily="34" charset="0"/>
                <a:ea typeface="Times New Roman" panose="02020603050405020304" pitchFamily="18" charset="0"/>
              </a:rPr>
              <a:t>)=1/6, P(X</a:t>
            </a:r>
            <a:r>
              <a:rPr lang="en-US" sz="2400" baseline="-25000" dirty="0">
                <a:effectLst/>
                <a:latin typeface="Arial" panose="020B0604020202020204" pitchFamily="34" charset="0"/>
                <a:ea typeface="Times New Roman" panose="02020603050405020304" pitchFamily="18" charset="0"/>
              </a:rPr>
              <a:t>6</a:t>
            </a:r>
            <a:r>
              <a:rPr lang="en-US" sz="2400" dirty="0">
                <a:effectLst/>
                <a:latin typeface="Arial" panose="020B0604020202020204" pitchFamily="34" charset="0"/>
                <a:ea typeface="Times New Roman" panose="02020603050405020304" pitchFamily="18" charset="0"/>
              </a:rPr>
              <a:t>)=1/6.</a:t>
            </a:r>
            <a:endParaRPr lang="en-ID" sz="2400" dirty="0">
              <a:effectLst/>
              <a:latin typeface="Times New Roman" panose="02020603050405020304" pitchFamily="18" charset="0"/>
              <a:ea typeface="Times New Roman" panose="02020603050405020304" pitchFamily="18" charset="0"/>
            </a:endParaRPr>
          </a:p>
          <a:p>
            <a:pPr marL="228600" algn="just"/>
            <a:r>
              <a:rPr lang="it-IT" sz="2400" dirty="0">
                <a:effectLst/>
                <a:latin typeface="Arial" panose="020B0604020202020204" pitchFamily="34" charset="0"/>
                <a:ea typeface="Times New Roman" panose="02020603050405020304" pitchFamily="18" charset="0"/>
              </a:rPr>
              <a:t>E(X)=1/6(300)+1/6(600)+1/6(900)+1/6(1200)+1/6(1500)+1/6(1800)</a:t>
            </a:r>
            <a:endParaRPr lang="en-ID" sz="2400" dirty="0">
              <a:effectLst/>
              <a:latin typeface="Times New Roman" panose="02020603050405020304" pitchFamily="18" charset="0"/>
              <a:ea typeface="Times New Roman" panose="02020603050405020304" pitchFamily="18" charset="0"/>
            </a:endParaRPr>
          </a:p>
          <a:p>
            <a:pPr marL="228600" algn="just"/>
            <a:r>
              <a:rPr lang="it-IT" sz="2400" dirty="0">
                <a:effectLst/>
                <a:latin typeface="Arial" panose="020B0604020202020204" pitchFamily="34" charset="0"/>
                <a:ea typeface="Times New Roman" panose="02020603050405020304" pitchFamily="18" charset="0"/>
              </a:rPr>
              <a:t>        = Rp 1.050,-</a:t>
            </a:r>
            <a:endParaRPr lang="en-ID"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0051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3C669-8613-48BC-F763-254132A66B3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AEAA9F1-437D-9BAE-00BB-848DDF746961}"/>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BF33D6D7-F484-1799-88E3-92C2799902C3}"/>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61FDF1E3-0D41-8709-4C1F-72F05D696982}"/>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D7D66388-7F60-F93F-4737-7C760F554499}"/>
              </a:ext>
            </a:extLst>
          </p:cNvPr>
          <p:cNvSpPr txBox="1"/>
          <p:nvPr/>
        </p:nvSpPr>
        <p:spPr>
          <a:xfrm>
            <a:off x="1044341" y="730372"/>
            <a:ext cx="9793547" cy="1569660"/>
          </a:xfrm>
          <a:prstGeom prst="rect">
            <a:avLst/>
          </a:prstGeom>
          <a:noFill/>
        </p:spPr>
        <p:txBody>
          <a:bodyPr wrap="square">
            <a:spAutoFit/>
          </a:bodyPr>
          <a:lstStyle/>
          <a:p>
            <a:pPr marL="457200" lvl="0" indent="-457200" algn="just">
              <a:buFont typeface="+mj-lt"/>
              <a:buAutoNum type="arabicPeriod" startAt="2"/>
              <a:tabLst>
                <a:tab pos="228600" algn="l"/>
              </a:tabLst>
            </a:pPr>
            <a:r>
              <a:rPr lang="it-IT" sz="2400" dirty="0">
                <a:effectLst/>
                <a:latin typeface="Arial" panose="020B0604020202020204" pitchFamily="34" charset="0"/>
                <a:ea typeface="Times New Roman" panose="02020603050405020304" pitchFamily="18" charset="0"/>
              </a:rPr>
              <a:t>Apabila cuaca terang, seorang penjual es balok akan mendapatkan keuntungan per hari Rp 8.000,-, tetapi apabila hujan ia akan menderita kerugian Rp 2.000,- per hari. Berapa harapan matematiknya apabila probabilitas hari akan hujan = 0,60.</a:t>
            </a:r>
            <a:endParaRPr lang="en-ID" sz="2400" dirty="0">
              <a:effectLst/>
              <a:latin typeface="Times New Roman" panose="02020603050405020304" pitchFamily="18" charset="0"/>
              <a:ea typeface="Times New Roman" panose="02020603050405020304" pitchFamily="18" charset="0"/>
            </a:endParaRPr>
          </a:p>
        </p:txBody>
      </p:sp>
      <p:sp>
        <p:nvSpPr>
          <p:cNvPr id="8" name="Kotak Teks 7">
            <a:extLst>
              <a:ext uri="{FF2B5EF4-FFF2-40B4-BE49-F238E27FC236}">
                <a16:creationId xmlns:a16="http://schemas.microsoft.com/office/drawing/2014/main" id="{82B51600-AE61-A8F5-B62A-FBF1B1B9D7EC}"/>
              </a:ext>
            </a:extLst>
          </p:cNvPr>
          <p:cNvSpPr txBox="1"/>
          <p:nvPr/>
        </p:nvSpPr>
        <p:spPr>
          <a:xfrm>
            <a:off x="1304144" y="2694083"/>
            <a:ext cx="9683646" cy="1569660"/>
          </a:xfrm>
          <a:prstGeom prst="rect">
            <a:avLst/>
          </a:prstGeom>
          <a:noFill/>
        </p:spPr>
        <p:txBody>
          <a:bodyPr wrap="square">
            <a:spAutoFit/>
          </a:bodyPr>
          <a:lstStyle/>
          <a:p>
            <a:pPr marL="228600" algn="just"/>
            <a:r>
              <a:rPr lang="it-IT" sz="2400" b="1" dirty="0">
                <a:effectLst/>
                <a:latin typeface="Arial" panose="020B0604020202020204" pitchFamily="34" charset="0"/>
                <a:ea typeface="Times New Roman" panose="02020603050405020304" pitchFamily="18" charset="0"/>
              </a:rPr>
              <a:t>Jawab :</a:t>
            </a:r>
            <a:endParaRPr lang="en-ID" sz="2400" dirty="0">
              <a:effectLst/>
              <a:latin typeface="Times New Roman" panose="02020603050405020304" pitchFamily="18" charset="0"/>
              <a:ea typeface="Times New Roman" panose="02020603050405020304" pitchFamily="18" charset="0"/>
            </a:endParaRPr>
          </a:p>
          <a:p>
            <a:pPr marL="228600" algn="just"/>
            <a:r>
              <a:rPr lang="en-US" sz="2400" dirty="0">
                <a:effectLst/>
                <a:latin typeface="Arial" panose="020B0604020202020204" pitchFamily="34" charset="0"/>
                <a:ea typeface="Times New Roman" panose="02020603050405020304" pitchFamily="18" charset="0"/>
              </a:rPr>
              <a:t>X</a:t>
            </a:r>
            <a:r>
              <a:rPr lang="en-US" sz="2400" baseline="-25000" dirty="0">
                <a:effectLst/>
                <a:latin typeface="Arial" panose="020B0604020202020204" pitchFamily="34" charset="0"/>
                <a:ea typeface="Times New Roman" panose="02020603050405020304" pitchFamily="18" charset="0"/>
              </a:rPr>
              <a:t>1 </a:t>
            </a:r>
            <a:r>
              <a:rPr lang="en-US" sz="2400" dirty="0">
                <a:effectLst/>
                <a:latin typeface="Arial" panose="020B0604020202020204" pitchFamily="34" charset="0"/>
                <a:ea typeface="Times New Roman" panose="02020603050405020304" pitchFamily="18" charset="0"/>
              </a:rPr>
              <a:t>= 8.000,  P(X</a:t>
            </a:r>
            <a:r>
              <a:rPr lang="en-US" sz="2400" baseline="-25000" dirty="0">
                <a:effectLst/>
                <a:latin typeface="Arial" panose="020B0604020202020204" pitchFamily="34" charset="0"/>
                <a:ea typeface="Times New Roman" panose="02020603050405020304" pitchFamily="18" charset="0"/>
              </a:rPr>
              <a:t>1</a:t>
            </a:r>
            <a:r>
              <a:rPr lang="en-US" sz="2400" dirty="0">
                <a:effectLst/>
                <a:latin typeface="Arial" panose="020B0604020202020204" pitchFamily="34" charset="0"/>
                <a:ea typeface="Times New Roman" panose="02020603050405020304" pitchFamily="18" charset="0"/>
              </a:rPr>
              <a:t>)= 1 – 0,60 = 0,40.</a:t>
            </a:r>
            <a:endParaRPr lang="en-ID" sz="2400" dirty="0">
              <a:effectLst/>
              <a:latin typeface="Times New Roman" panose="02020603050405020304" pitchFamily="18" charset="0"/>
              <a:ea typeface="Times New Roman" panose="02020603050405020304" pitchFamily="18" charset="0"/>
            </a:endParaRPr>
          </a:p>
          <a:p>
            <a:pPr marL="228600" algn="just"/>
            <a:r>
              <a:rPr lang="en-US" sz="2400" dirty="0">
                <a:effectLst/>
                <a:latin typeface="Arial" panose="020B0604020202020204" pitchFamily="34" charset="0"/>
                <a:ea typeface="Times New Roman" panose="02020603050405020304" pitchFamily="18" charset="0"/>
              </a:rPr>
              <a:t>X</a:t>
            </a:r>
            <a:r>
              <a:rPr lang="en-US" sz="2400" baseline="-25000" dirty="0">
                <a:effectLst/>
                <a:latin typeface="Arial" panose="020B0604020202020204" pitchFamily="34" charset="0"/>
                <a:ea typeface="Times New Roman" panose="02020603050405020304" pitchFamily="18" charset="0"/>
              </a:rPr>
              <a:t>2</a:t>
            </a:r>
            <a:r>
              <a:rPr lang="en-US" sz="2400" dirty="0">
                <a:effectLst/>
                <a:latin typeface="Arial" panose="020B0604020202020204" pitchFamily="34" charset="0"/>
                <a:ea typeface="Times New Roman" panose="02020603050405020304" pitchFamily="18" charset="0"/>
              </a:rPr>
              <a:t> = 2.000,  P(X</a:t>
            </a:r>
            <a:r>
              <a:rPr lang="en-US" sz="2400" baseline="-25000" dirty="0">
                <a:effectLst/>
                <a:latin typeface="Arial" panose="020B0604020202020204" pitchFamily="34" charset="0"/>
                <a:ea typeface="Times New Roman" panose="02020603050405020304" pitchFamily="18" charset="0"/>
              </a:rPr>
              <a:t>2</a:t>
            </a:r>
            <a:r>
              <a:rPr lang="en-US" sz="2400" dirty="0">
                <a:effectLst/>
                <a:latin typeface="Arial" panose="020B0604020202020204" pitchFamily="34" charset="0"/>
                <a:ea typeface="Times New Roman" panose="02020603050405020304" pitchFamily="18" charset="0"/>
              </a:rPr>
              <a:t>)= 0,60</a:t>
            </a:r>
            <a:endParaRPr lang="en-ID" sz="2400" dirty="0">
              <a:effectLst/>
              <a:latin typeface="Times New Roman" panose="02020603050405020304" pitchFamily="18" charset="0"/>
              <a:ea typeface="Times New Roman" panose="02020603050405020304" pitchFamily="18" charset="0"/>
            </a:endParaRPr>
          </a:p>
          <a:p>
            <a:pPr marL="228600" algn="just"/>
            <a:r>
              <a:rPr lang="it-IT" sz="2400" dirty="0">
                <a:effectLst/>
                <a:latin typeface="Arial" panose="020B0604020202020204" pitchFamily="34" charset="0"/>
                <a:ea typeface="Times New Roman" panose="02020603050405020304" pitchFamily="18" charset="0"/>
              </a:rPr>
              <a:t>E(X)=P(X</a:t>
            </a:r>
            <a:r>
              <a:rPr lang="it-IT" sz="2400" baseline="-25000" dirty="0">
                <a:effectLst/>
                <a:latin typeface="Arial" panose="020B0604020202020204" pitchFamily="34" charset="0"/>
                <a:ea typeface="Times New Roman" panose="02020603050405020304" pitchFamily="18" charset="0"/>
              </a:rPr>
              <a:t>1</a:t>
            </a:r>
            <a:r>
              <a:rPr lang="it-IT" sz="2400" dirty="0">
                <a:effectLst/>
                <a:latin typeface="Arial" panose="020B0604020202020204" pitchFamily="34" charset="0"/>
                <a:ea typeface="Times New Roman" panose="02020603050405020304" pitchFamily="18" charset="0"/>
              </a:rPr>
              <a:t>). X</a:t>
            </a:r>
            <a:r>
              <a:rPr lang="it-IT" sz="2400" baseline="-25000" dirty="0">
                <a:effectLst/>
                <a:latin typeface="Arial" panose="020B0604020202020204" pitchFamily="34" charset="0"/>
                <a:ea typeface="Times New Roman" panose="02020603050405020304" pitchFamily="18" charset="0"/>
              </a:rPr>
              <a:t>1 </a:t>
            </a:r>
            <a:r>
              <a:rPr lang="it-IT" sz="2400" dirty="0">
                <a:effectLst/>
                <a:latin typeface="Arial" panose="020B0604020202020204" pitchFamily="34" charset="0"/>
                <a:ea typeface="Times New Roman" panose="02020603050405020304" pitchFamily="18" charset="0"/>
              </a:rPr>
              <a:t>- P(X</a:t>
            </a:r>
            <a:r>
              <a:rPr lang="it-IT" sz="2400" baseline="-25000" dirty="0">
                <a:effectLst/>
                <a:latin typeface="Arial" panose="020B0604020202020204" pitchFamily="34" charset="0"/>
                <a:ea typeface="Times New Roman" panose="02020603050405020304" pitchFamily="18" charset="0"/>
              </a:rPr>
              <a:t>2</a:t>
            </a:r>
            <a:r>
              <a:rPr lang="it-IT" sz="2400" dirty="0">
                <a:effectLst/>
                <a:latin typeface="Arial" panose="020B0604020202020204" pitchFamily="34" charset="0"/>
                <a:ea typeface="Times New Roman" panose="02020603050405020304" pitchFamily="18" charset="0"/>
              </a:rPr>
              <a:t>).(X</a:t>
            </a:r>
            <a:r>
              <a:rPr lang="it-IT" sz="2400" baseline="-25000" dirty="0">
                <a:effectLst/>
                <a:latin typeface="Arial" panose="020B0604020202020204" pitchFamily="34" charset="0"/>
                <a:ea typeface="Times New Roman" panose="02020603050405020304" pitchFamily="18" charset="0"/>
              </a:rPr>
              <a:t>2</a:t>
            </a:r>
            <a:r>
              <a:rPr lang="it-IT" sz="2400" dirty="0">
                <a:effectLst/>
                <a:latin typeface="Arial" panose="020B0604020202020204" pitchFamily="34" charset="0"/>
                <a:ea typeface="Times New Roman" panose="02020603050405020304" pitchFamily="18" charset="0"/>
              </a:rPr>
              <a:t>)= 0,40 (8000) – 0,60(2000) = Rp 2.000,-</a:t>
            </a:r>
            <a:endParaRPr lang="en-ID"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5406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E102C-BD94-4776-0121-C1F91D409C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6EDF242-CC9D-E947-D388-F3D669D49695}"/>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2CFD45F7-F3CE-52D9-D9AA-CC6429D94408}"/>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849B03BC-95C8-AB9E-0BBD-A9EE129B3D3E}"/>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pic>
        <p:nvPicPr>
          <p:cNvPr id="5" name="Picture 1" descr="C:\Users\LENOVO\AppData\Local\Microsoft\Windows\INetCache\IE\32W0ZJ7Z\STOP_sign[1].jpg">
            <a:extLst>
              <a:ext uri="{FF2B5EF4-FFF2-40B4-BE49-F238E27FC236}">
                <a16:creationId xmlns:a16="http://schemas.microsoft.com/office/drawing/2014/main" id="{3932E65E-48BB-EE66-152D-342C1C321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0278" y="341026"/>
            <a:ext cx="6351443" cy="559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89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8B74A-0210-B36D-21D7-1A383677F56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9490851-E3F7-C03C-C9C4-B35761002498}"/>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B14FCE6F-0D4A-3F87-B979-16EF2B3AB194}"/>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FC0C4B03-AC40-3DAE-B0D2-63AC3BAEE250}"/>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D3F14DDE-7A03-2A71-1953-AC3FE008A87C}"/>
              </a:ext>
            </a:extLst>
          </p:cNvPr>
          <p:cNvSpPr txBox="1"/>
          <p:nvPr/>
        </p:nvSpPr>
        <p:spPr>
          <a:xfrm>
            <a:off x="1044342" y="166389"/>
            <a:ext cx="10018842" cy="5324535"/>
          </a:xfrm>
          <a:prstGeom prst="rect">
            <a:avLst/>
          </a:prstGeom>
          <a:noFill/>
        </p:spPr>
        <p:txBody>
          <a:bodyPr wrap="square">
            <a:spAutoFit/>
          </a:bodyPr>
          <a:lstStyle/>
          <a:p>
            <a:pPr marL="342900" lvl="0" indent="-342900">
              <a:buFont typeface="+mj-lt"/>
              <a:buAutoNum type="arabicPeriod"/>
              <a:tabLst>
                <a:tab pos="228600" algn="l"/>
              </a:tabLst>
            </a:pPr>
            <a:r>
              <a:rPr lang="en-US" sz="2800" b="1" dirty="0" err="1">
                <a:effectLst/>
                <a:latin typeface="Arial" panose="020B0604020202020204" pitchFamily="34" charset="0"/>
                <a:ea typeface="Times New Roman" panose="02020603050405020304" pitchFamily="18" charset="0"/>
              </a:rPr>
              <a:t>Probabilitas</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Klasik</a:t>
            </a:r>
            <a:r>
              <a:rPr lang="en-US" sz="2800" b="1" dirty="0">
                <a:effectLst/>
                <a:latin typeface="Arial" panose="020B0604020202020204" pitchFamily="34" charset="0"/>
                <a:ea typeface="Times New Roman" panose="02020603050405020304" pitchFamily="18" charset="0"/>
              </a:rPr>
              <a:t> ( </a:t>
            </a:r>
            <a:r>
              <a:rPr lang="en-US" sz="2800" b="1" dirty="0" err="1">
                <a:effectLst/>
                <a:latin typeface="Arial" panose="020B0604020202020204" pitchFamily="34" charset="0"/>
                <a:ea typeface="Times New Roman" panose="02020603050405020304" pitchFamily="18" charset="0"/>
              </a:rPr>
              <a:t>teoritis</a:t>
            </a:r>
            <a:r>
              <a:rPr lang="en-US" sz="2800" b="1" dirty="0">
                <a:effectLst/>
                <a:latin typeface="Arial" panose="020B0604020202020204" pitchFamily="34" charset="0"/>
                <a:ea typeface="Times New Roman" panose="02020603050405020304" pitchFamily="18" charset="0"/>
              </a:rPr>
              <a:t> )</a:t>
            </a:r>
            <a:endParaRPr lang="en-ID" sz="2800" dirty="0">
              <a:effectLst/>
              <a:latin typeface="Times New Roman" panose="02020603050405020304" pitchFamily="18" charset="0"/>
              <a:ea typeface="Times New Roman" panose="02020603050405020304" pitchFamily="18" charset="0"/>
            </a:endParaRPr>
          </a:p>
          <a:p>
            <a:pPr marL="228600"/>
            <a:r>
              <a:rPr lang="en-US" sz="2400" dirty="0" err="1">
                <a:effectLst/>
                <a:latin typeface="Arial" panose="020B0604020202020204" pitchFamily="34" charset="0"/>
                <a:ea typeface="Times New Roman" panose="02020603050405020304" pitchFamily="18" charset="0"/>
              </a:rPr>
              <a:t>Kemungkinan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terjadinya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suatu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peristiwa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diantara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keseluruhan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peristiwa</a:t>
            </a:r>
            <a:r>
              <a:rPr lang="en-US" sz="2400" dirty="0">
                <a:effectLst/>
                <a:latin typeface="Arial" panose="020B0604020202020204" pitchFamily="34" charset="0"/>
                <a:ea typeface="Times New Roman" panose="02020603050405020304" pitchFamily="18" charset="0"/>
              </a:rPr>
              <a:t> yang </a:t>
            </a:r>
            <a:r>
              <a:rPr lang="en-US" sz="2400" dirty="0" err="1">
                <a:effectLst/>
                <a:latin typeface="Arial" panose="020B0604020202020204" pitchFamily="34" charset="0"/>
                <a:ea typeface="Times New Roman" panose="02020603050405020304" pitchFamily="18" charset="0"/>
              </a:rPr>
              <a:t>bisa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terjadi</a:t>
            </a:r>
            <a:r>
              <a:rPr lang="en-US" sz="2400" dirty="0">
                <a:effectLst/>
                <a:latin typeface="Arial" panose="020B0604020202020204" pitchFamily="34" charset="0"/>
                <a:ea typeface="Times New Roman" panose="02020603050405020304" pitchFamily="18" charset="0"/>
              </a:rPr>
              <a:t>.</a:t>
            </a:r>
            <a:endParaRPr lang="en-ID" sz="2400" dirty="0">
              <a:effectLst/>
              <a:latin typeface="Times New Roman" panose="02020603050405020304" pitchFamily="18" charset="0"/>
              <a:ea typeface="Times New Roman" panose="02020603050405020304" pitchFamily="18" charset="0"/>
            </a:endParaRPr>
          </a:p>
          <a:p>
            <a:pPr marL="228600"/>
            <a:r>
              <a:rPr lang="en-US" sz="2400" dirty="0" err="1">
                <a:effectLst/>
                <a:latin typeface="Arial" panose="020B0604020202020204" pitchFamily="34" charset="0"/>
                <a:ea typeface="Times New Roman" panose="02020603050405020304" pitchFamily="18" charset="0"/>
              </a:rPr>
              <a:t>Contoh</a:t>
            </a:r>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marL="742950" lvl="1" indent="-285750">
              <a:buFont typeface="Symbol" panose="05050102010706020507" pitchFamily="18" charset="2"/>
              <a:buChar char=""/>
              <a:tabLst>
                <a:tab pos="457200" algn="l"/>
              </a:tabLst>
            </a:pPr>
            <a:r>
              <a:rPr lang="en-US" sz="2400" dirty="0" err="1">
                <a:effectLst/>
                <a:latin typeface="Arial" panose="020B0604020202020204" pitchFamily="34" charset="0"/>
                <a:ea typeface="Times New Roman" panose="02020603050405020304" pitchFamily="18" charset="0"/>
              </a:rPr>
              <a:t>Sebuah</a:t>
            </a:r>
            <a:r>
              <a:rPr lang="en-US" sz="2400" dirty="0">
                <a:effectLst/>
                <a:latin typeface="Arial" panose="020B0604020202020204" pitchFamily="34" charset="0"/>
                <a:ea typeface="Times New Roman" panose="02020603050405020304" pitchFamily="18" charset="0"/>
              </a:rPr>
              <a:t> coin </a:t>
            </a:r>
            <a:r>
              <a:rPr lang="en-US" sz="2400" dirty="0" err="1">
                <a:effectLst/>
                <a:latin typeface="Arial" panose="020B0604020202020204" pitchFamily="34" charset="0"/>
                <a:ea typeface="Times New Roman" panose="02020603050405020304" pitchFamily="18" charset="0"/>
              </a:rPr>
              <a:t>mempunyai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probabilitas</a:t>
            </a:r>
            <a:r>
              <a:rPr lang="en-US" sz="2400" dirty="0">
                <a:effectLst/>
                <a:latin typeface="Arial" panose="020B0604020202020204" pitchFamily="34" charset="0"/>
                <a:ea typeface="Times New Roman" panose="02020603050405020304" pitchFamily="18" charset="0"/>
              </a:rPr>
              <a:t> masing-masing </a:t>
            </a:r>
            <a:r>
              <a:rPr lang="en-US" sz="2400" dirty="0" err="1">
                <a:effectLst/>
                <a:latin typeface="Arial" panose="020B0604020202020204" pitchFamily="34" charset="0"/>
                <a:ea typeface="Times New Roman" panose="02020603050405020304" pitchFamily="18" charset="0"/>
              </a:rPr>
              <a:t>sisi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sisi</a:t>
            </a:r>
            <a:r>
              <a:rPr lang="en-US" sz="2400" dirty="0">
                <a:effectLst/>
                <a:latin typeface="Arial" panose="020B0604020202020204" pitchFamily="34" charset="0"/>
                <a:ea typeface="Times New Roman" panose="02020603050405020304" pitchFamily="18" charset="0"/>
              </a:rPr>
              <a:t> A dan </a:t>
            </a:r>
            <a:r>
              <a:rPr lang="en-US" sz="2400" dirty="0" err="1">
                <a:effectLst/>
                <a:latin typeface="Arial" panose="020B0604020202020204" pitchFamily="34" charset="0"/>
                <a:ea typeface="Times New Roman" panose="02020603050405020304" pitchFamily="18" charset="0"/>
              </a:rPr>
              <a:t>sisi</a:t>
            </a:r>
            <a:r>
              <a:rPr lang="en-US" sz="2400" dirty="0">
                <a:effectLst/>
                <a:latin typeface="Arial" panose="020B0604020202020204" pitchFamily="34" charset="0"/>
                <a:ea typeface="Times New Roman" panose="02020603050405020304" pitchFamily="18" charset="0"/>
              </a:rPr>
              <a:t> B) </a:t>
            </a:r>
            <a:r>
              <a:rPr lang="en-US" sz="2400" dirty="0" err="1">
                <a:effectLst/>
                <a:latin typeface="Arial" panose="020B0604020202020204" pitchFamily="34" charset="0"/>
                <a:ea typeface="Times New Roman" panose="02020603050405020304" pitchFamily="18" charset="0"/>
              </a:rPr>
              <a:t>untuk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tampak</a:t>
            </a:r>
            <a:r>
              <a:rPr lang="en-US" sz="2400" dirty="0">
                <a:effectLst/>
                <a:latin typeface="Arial" panose="020B0604020202020204" pitchFamily="34" charset="0"/>
                <a:ea typeface="Times New Roman" panose="02020603050405020304" pitchFamily="18" charset="0"/>
              </a:rPr>
              <a:t> = 0,5.</a:t>
            </a:r>
            <a:endParaRPr lang="en-ID" sz="2400" dirty="0">
              <a:effectLst/>
              <a:latin typeface="Times New Roman" panose="02020603050405020304" pitchFamily="18" charset="0"/>
              <a:ea typeface="Times New Roman" panose="02020603050405020304" pitchFamily="18" charset="0"/>
            </a:endParaRPr>
          </a:p>
          <a:p>
            <a:pPr marL="457200"/>
            <a:r>
              <a:rPr lang="id-ID" sz="2400" dirty="0">
                <a:effectLst/>
                <a:latin typeface="Arial" panose="020B0604020202020204" pitchFamily="34" charset="0"/>
                <a:ea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rPr>
              <a:t>P(A) = 0,5</a:t>
            </a:r>
            <a:r>
              <a:rPr lang="id-ID"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atau</a:t>
            </a:r>
            <a:r>
              <a:rPr lang="en-US" sz="2400" dirty="0">
                <a:effectLst/>
                <a:latin typeface="Arial" panose="020B0604020202020204" pitchFamily="34" charset="0"/>
                <a:ea typeface="Times New Roman" panose="02020603050405020304" pitchFamily="18" charset="0"/>
              </a:rPr>
              <a:t> P(B) = 0,5.</a:t>
            </a:r>
            <a:endParaRPr lang="en-ID" sz="2400" dirty="0">
              <a:effectLst/>
              <a:latin typeface="Times New Roman" panose="02020603050405020304" pitchFamily="18" charset="0"/>
              <a:ea typeface="Times New Roman" panose="02020603050405020304" pitchFamily="18" charset="0"/>
            </a:endParaRPr>
          </a:p>
          <a:p>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marL="742950" lvl="1" indent="-285750">
              <a:buFont typeface="Symbol" panose="05050102010706020507" pitchFamily="18" charset="2"/>
              <a:buChar char=""/>
              <a:tabLst>
                <a:tab pos="457200" algn="l"/>
              </a:tabLst>
            </a:pPr>
            <a:r>
              <a:rPr lang="en-US" sz="2400" dirty="0" err="1">
                <a:effectLst/>
                <a:latin typeface="Arial" panose="020B0604020202020204" pitchFamily="34" charset="0"/>
                <a:ea typeface="Times New Roman" panose="02020603050405020304" pitchFamily="18" charset="0"/>
              </a:rPr>
              <a:t>Sebuah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dadu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mempunyai</a:t>
            </a:r>
            <a:r>
              <a:rPr lang="en-US" sz="2400" dirty="0">
                <a:effectLst/>
                <a:latin typeface="Arial" panose="020B0604020202020204" pitchFamily="34" charset="0"/>
                <a:ea typeface="Times New Roman" panose="02020603050405020304" pitchFamily="18" charset="0"/>
              </a:rPr>
              <a:t> 6 </a:t>
            </a:r>
            <a:r>
              <a:rPr lang="en-US" sz="2400" dirty="0" err="1">
                <a:effectLst/>
                <a:latin typeface="Arial" panose="020B0604020202020204" pitchFamily="34" charset="0"/>
                <a:ea typeface="Times New Roman" panose="02020603050405020304" pitchFamily="18" charset="0"/>
              </a:rPr>
              <a:t>permukaan</a:t>
            </a:r>
            <a:r>
              <a:rPr lang="en-US" sz="2400" dirty="0">
                <a:effectLst/>
                <a:latin typeface="Arial" panose="020B0604020202020204" pitchFamily="34" charset="0"/>
                <a:ea typeface="Times New Roman" panose="02020603050405020304" pitchFamily="18" charset="0"/>
              </a:rPr>
              <a:t> yang </a:t>
            </a:r>
            <a:r>
              <a:rPr lang="en-US" sz="2400" dirty="0" err="1">
                <a:effectLst/>
                <a:latin typeface="Arial" panose="020B0604020202020204" pitchFamily="34" charset="0"/>
                <a:ea typeface="Times New Roman" panose="02020603050405020304" pitchFamily="18" charset="0"/>
              </a:rPr>
              <a:t>sama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kemungkinan</a:t>
            </a:r>
            <a:r>
              <a:rPr lang="en-US" sz="2400" dirty="0">
                <a:effectLst/>
                <a:latin typeface="Arial" panose="020B0604020202020204" pitchFamily="34" charset="0"/>
                <a:ea typeface="Times New Roman" panose="02020603050405020304" pitchFamily="18" charset="0"/>
              </a:rPr>
              <a:t> salah </a:t>
            </a:r>
            <a:r>
              <a:rPr lang="en-US" sz="2400" dirty="0" err="1">
                <a:effectLst/>
                <a:latin typeface="Arial" panose="020B0604020202020204" pitchFamily="34" charset="0"/>
                <a:ea typeface="Times New Roman" panose="02020603050405020304" pitchFamily="18" charset="0"/>
              </a:rPr>
              <a:t>satu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permukaannya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tampak</a:t>
            </a:r>
            <a:r>
              <a:rPr lang="en-US" sz="2400" dirty="0">
                <a:effectLst/>
                <a:latin typeface="Arial" panose="020B0604020202020204" pitchFamily="34" charset="0"/>
                <a:ea typeface="Times New Roman" panose="02020603050405020304" pitchFamily="18" charset="0"/>
              </a:rPr>
              <a:t> = 1/6.</a:t>
            </a:r>
            <a:endParaRPr lang="en-ID" sz="2400" dirty="0">
              <a:effectLst/>
              <a:latin typeface="Times New Roman" panose="02020603050405020304" pitchFamily="18" charset="0"/>
              <a:ea typeface="Times New Roman" panose="02020603050405020304" pitchFamily="18" charset="0"/>
            </a:endParaRPr>
          </a:p>
          <a:p>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marL="742950" lvl="1" indent="-285750">
              <a:buFont typeface="Symbol" panose="05050102010706020507" pitchFamily="18" charset="2"/>
              <a:buChar char=""/>
              <a:tabLst>
                <a:tab pos="457200" algn="l"/>
              </a:tabLst>
            </a:pPr>
            <a:r>
              <a:rPr lang="en-US" sz="2400" dirty="0">
                <a:effectLst/>
                <a:latin typeface="Arial" panose="020B0604020202020204" pitchFamily="34" charset="0"/>
                <a:ea typeface="Times New Roman" panose="02020603050405020304" pitchFamily="18" charset="0"/>
              </a:rPr>
              <a:t>Kotak </a:t>
            </a:r>
            <a:r>
              <a:rPr lang="en-US" sz="2400" dirty="0" err="1">
                <a:effectLst/>
                <a:latin typeface="Arial" panose="020B0604020202020204" pitchFamily="34" charset="0"/>
                <a:ea typeface="Times New Roman" panose="02020603050405020304" pitchFamily="18" charset="0"/>
              </a:rPr>
              <a:t>berisi</a:t>
            </a:r>
            <a:r>
              <a:rPr lang="en-US" sz="2400" dirty="0">
                <a:effectLst/>
                <a:latin typeface="Arial" panose="020B0604020202020204" pitchFamily="34" charset="0"/>
                <a:ea typeface="Times New Roman" panose="02020603050405020304" pitchFamily="18" charset="0"/>
              </a:rPr>
              <a:t> 6 </a:t>
            </a:r>
            <a:r>
              <a:rPr lang="en-US" sz="2400" dirty="0" err="1">
                <a:effectLst/>
                <a:latin typeface="Arial" panose="020B0604020202020204" pitchFamily="34" charset="0"/>
                <a:ea typeface="Times New Roman" panose="02020603050405020304" pitchFamily="18" charset="0"/>
              </a:rPr>
              <a:t>kelereng</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hijau</a:t>
            </a:r>
            <a:r>
              <a:rPr lang="en-US" sz="2400" dirty="0">
                <a:effectLst/>
                <a:latin typeface="Arial" panose="020B0604020202020204" pitchFamily="34" charset="0"/>
                <a:ea typeface="Times New Roman" panose="02020603050405020304" pitchFamily="18" charset="0"/>
              </a:rPr>
              <a:t> dan 4 </a:t>
            </a:r>
            <a:r>
              <a:rPr lang="en-US" sz="2400" dirty="0" err="1">
                <a:effectLst/>
                <a:latin typeface="Arial" panose="020B0604020202020204" pitchFamily="34" charset="0"/>
                <a:ea typeface="Times New Roman" panose="02020603050405020304" pitchFamily="18" charset="0"/>
              </a:rPr>
              <a:t>kelereng</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merah</a:t>
            </a:r>
            <a:r>
              <a:rPr lang="en-US" sz="2400" dirty="0">
                <a:effectLst/>
                <a:latin typeface="Arial" panose="020B0604020202020204" pitchFamily="34" charset="0"/>
                <a:ea typeface="Times New Roman" panose="02020603050405020304" pitchFamily="18" charset="0"/>
              </a:rPr>
              <a:t>. Dari </a:t>
            </a:r>
            <a:r>
              <a:rPr lang="en-US" sz="2400" dirty="0" err="1">
                <a:effectLst/>
                <a:latin typeface="Arial" panose="020B0604020202020204" pitchFamily="34" charset="0"/>
                <a:ea typeface="Times New Roman" panose="02020603050405020304" pitchFamily="18" charset="0"/>
              </a:rPr>
              <a:t>kotak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tersebut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diambil</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secara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acak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maka</a:t>
            </a:r>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marL="457200"/>
            <a:r>
              <a:rPr lang="en-US" sz="2400" dirty="0">
                <a:effectLst/>
                <a:latin typeface="Arial" panose="020B0604020202020204" pitchFamily="34" charset="0"/>
                <a:ea typeface="Times New Roman" panose="02020603050405020304" pitchFamily="18" charset="0"/>
              </a:rPr>
              <a:t>P(H) = 6/10 = 0,6.	P(M) = 4/10 = 0,4.</a:t>
            </a:r>
            <a:endParaRPr lang="en-ID"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596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6EABB-E45B-CA7B-D0AC-815F3D29BA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EE9EC5-CA7B-64ED-81DB-F1F8A7865672}"/>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77FA90E1-4E05-7402-D0B5-D77BC8950D75}"/>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29EB7A5B-FF03-85AA-6511-2F40A5940543}"/>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3A9F46DD-FF56-1F12-7436-48617AFB9270}"/>
              </a:ext>
            </a:extLst>
          </p:cNvPr>
          <p:cNvSpPr txBox="1"/>
          <p:nvPr/>
        </p:nvSpPr>
        <p:spPr>
          <a:xfrm>
            <a:off x="1128817" y="320457"/>
            <a:ext cx="9109465" cy="2677656"/>
          </a:xfrm>
          <a:prstGeom prst="rect">
            <a:avLst/>
          </a:prstGeom>
          <a:noFill/>
        </p:spPr>
        <p:txBody>
          <a:bodyPr wrap="square">
            <a:spAutoFit/>
          </a:bodyPr>
          <a:lstStyle/>
          <a:p>
            <a:pPr marL="514350" lvl="0" indent="-514350" algn="just">
              <a:buFont typeface="+mj-lt"/>
              <a:buAutoNum type="arabicPeriod" startAt="2"/>
              <a:tabLst>
                <a:tab pos="228600" algn="l"/>
              </a:tabLst>
            </a:pPr>
            <a:r>
              <a:rPr lang="en-US" sz="2800" b="1" dirty="0" err="1">
                <a:effectLst/>
                <a:latin typeface="Arial" panose="020B0604020202020204" pitchFamily="34" charset="0"/>
                <a:ea typeface="Times New Roman" panose="02020603050405020304" pitchFamily="18" charset="0"/>
              </a:rPr>
              <a:t>Probabilitas</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Empiris</a:t>
            </a:r>
            <a:endParaRPr lang="en-ID" sz="2800" dirty="0">
              <a:effectLst/>
              <a:latin typeface="Times New Roman" panose="02020603050405020304" pitchFamily="18" charset="0"/>
              <a:ea typeface="Times New Roman" panose="02020603050405020304" pitchFamily="18" charset="0"/>
            </a:endParaRPr>
          </a:p>
          <a:p>
            <a:pPr marL="228600" algn="just"/>
            <a:r>
              <a:rPr lang="en-US" sz="2800" dirty="0" err="1">
                <a:effectLst/>
                <a:latin typeface="Arial" panose="020B0604020202020204" pitchFamily="34" charset="0"/>
                <a:ea typeface="Times New Roman" panose="02020603050405020304" pitchFamily="18" charset="0"/>
              </a:rPr>
              <a:t>Ditentukan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berdasarkan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peristiwa-peristiwa</a:t>
            </a:r>
            <a:r>
              <a:rPr lang="en-US" sz="2800" dirty="0">
                <a:effectLst/>
                <a:latin typeface="Arial" panose="020B0604020202020204" pitchFamily="34" charset="0"/>
                <a:ea typeface="Times New Roman" panose="02020603050405020304" pitchFamily="18" charset="0"/>
              </a:rPr>
              <a:t> yang </a:t>
            </a:r>
            <a:r>
              <a:rPr lang="en-US" sz="2800" dirty="0" err="1">
                <a:effectLst/>
                <a:latin typeface="Arial" panose="020B0604020202020204" pitchFamily="34" charset="0"/>
                <a:ea typeface="Times New Roman" panose="02020603050405020304" pitchFamily="18" charset="0"/>
              </a:rPr>
              <a:t>telah</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terjadi</a:t>
            </a:r>
            <a:r>
              <a:rPr lang="en-US" sz="2800" dirty="0">
                <a:effectLst/>
                <a:latin typeface="Arial" panose="020B0604020202020204" pitchFamily="34" charset="0"/>
                <a:ea typeface="Times New Roman" panose="02020603050405020304" pitchFamily="18" charset="0"/>
              </a:rPr>
              <a:t>.</a:t>
            </a:r>
            <a:endParaRPr lang="en-ID" sz="2800" dirty="0">
              <a:effectLst/>
              <a:latin typeface="Times New Roman" panose="02020603050405020304" pitchFamily="18" charset="0"/>
              <a:ea typeface="Times New Roman" panose="02020603050405020304" pitchFamily="18" charset="0"/>
            </a:endParaRPr>
          </a:p>
          <a:p>
            <a:pPr marL="228600" algn="just"/>
            <a:r>
              <a:rPr lang="en-US" sz="2800" dirty="0" err="1">
                <a:effectLst/>
                <a:latin typeface="Arial" panose="020B0604020202020204" pitchFamily="34" charset="0"/>
                <a:ea typeface="Times New Roman" panose="02020603050405020304" pitchFamily="18" charset="0"/>
              </a:rPr>
              <a:t>Misal</a:t>
            </a:r>
            <a:r>
              <a:rPr lang="en-US" sz="2800" dirty="0">
                <a:effectLst/>
                <a:latin typeface="Arial" panose="020B0604020202020204" pitchFamily="34" charset="0"/>
                <a:ea typeface="Times New Roman" panose="02020603050405020304" pitchFamily="18" charset="0"/>
              </a:rPr>
              <a:t> bola </a:t>
            </a:r>
            <a:r>
              <a:rPr lang="en-US" sz="2800" dirty="0" err="1">
                <a:effectLst/>
                <a:latin typeface="Arial" panose="020B0604020202020204" pitchFamily="34" charset="0"/>
                <a:ea typeface="Times New Roman" panose="02020603050405020304" pitchFamily="18" charset="0"/>
              </a:rPr>
              <a:t>dilempar</a:t>
            </a:r>
            <a:r>
              <a:rPr lang="en-US" sz="2800" dirty="0">
                <a:effectLst/>
                <a:latin typeface="Arial" panose="020B0604020202020204" pitchFamily="34" charset="0"/>
                <a:ea typeface="Times New Roman" panose="02020603050405020304" pitchFamily="18" charset="0"/>
              </a:rPr>
              <a:t> 100 kali </a:t>
            </a:r>
            <a:r>
              <a:rPr lang="en-US" sz="2800" dirty="0" err="1">
                <a:effectLst/>
                <a:latin typeface="Arial" panose="020B0604020202020204" pitchFamily="34" charset="0"/>
                <a:ea typeface="Times New Roman" panose="02020603050405020304" pitchFamily="18" charset="0"/>
              </a:rPr>
              <a:t>lempar</a:t>
            </a:r>
            <a:r>
              <a:rPr lang="en-US" sz="2800" dirty="0">
                <a:effectLst/>
                <a:latin typeface="Arial" panose="020B0604020202020204" pitchFamily="34" charset="0"/>
                <a:ea typeface="Times New Roman" panose="02020603050405020304" pitchFamily="18" charset="0"/>
              </a:rPr>
              <a:t>, dan </a:t>
            </a:r>
            <a:r>
              <a:rPr lang="en-US" sz="2800" dirty="0" err="1">
                <a:effectLst/>
                <a:latin typeface="Arial" panose="020B0604020202020204" pitchFamily="34" charset="0"/>
                <a:ea typeface="Times New Roman" panose="02020603050405020304" pitchFamily="18" charset="0"/>
              </a:rPr>
              <a:t>mengenai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sasaran</a:t>
            </a:r>
            <a:r>
              <a:rPr lang="en-US" sz="2800" dirty="0">
                <a:effectLst/>
                <a:latin typeface="Arial" panose="020B0604020202020204" pitchFamily="34" charset="0"/>
                <a:ea typeface="Times New Roman" panose="02020603050405020304" pitchFamily="18" charset="0"/>
              </a:rPr>
              <a:t> 60 kali, </a:t>
            </a:r>
            <a:r>
              <a:rPr lang="en-US" sz="2800" dirty="0" err="1">
                <a:effectLst/>
                <a:latin typeface="Arial" panose="020B0604020202020204" pitchFamily="34" charset="0"/>
                <a:ea typeface="Times New Roman" panose="02020603050405020304" pitchFamily="18" charset="0"/>
              </a:rPr>
              <a:t>maka</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probabilitasnya</a:t>
            </a:r>
            <a:r>
              <a:rPr lang="en-US" sz="2800" dirty="0">
                <a:effectLst/>
                <a:latin typeface="Arial" panose="020B0604020202020204" pitchFamily="34" charset="0"/>
                <a:ea typeface="Times New Roman" panose="02020603050405020304" pitchFamily="18" charset="0"/>
              </a:rPr>
              <a:t> = 60/100 = 0,60.</a:t>
            </a:r>
            <a:endParaRPr lang="en-ID" sz="2800" dirty="0">
              <a:effectLst/>
              <a:latin typeface="Times New Roman" panose="02020603050405020304" pitchFamily="18" charset="0"/>
              <a:ea typeface="Times New Roman" panose="02020603050405020304" pitchFamily="18" charset="0"/>
            </a:endParaRPr>
          </a:p>
          <a:p>
            <a:pPr algn="just"/>
            <a:r>
              <a:rPr lang="en-US" sz="2800" dirty="0">
                <a:effectLst/>
                <a:latin typeface="Arial" panose="020B0604020202020204" pitchFamily="34" charset="0"/>
                <a:ea typeface="Times New Roman" panose="02020603050405020304" pitchFamily="18" charset="0"/>
              </a:rPr>
              <a:t> </a:t>
            </a:r>
            <a:endParaRPr lang="en-ID" sz="2800" dirty="0">
              <a:effectLst/>
              <a:latin typeface="Times New Roman" panose="02020603050405020304" pitchFamily="18" charset="0"/>
              <a:ea typeface="Times New Roman" panose="02020603050405020304" pitchFamily="18" charset="0"/>
            </a:endParaRPr>
          </a:p>
        </p:txBody>
      </p:sp>
      <p:sp>
        <p:nvSpPr>
          <p:cNvPr id="8" name="Kotak Teks 7">
            <a:extLst>
              <a:ext uri="{FF2B5EF4-FFF2-40B4-BE49-F238E27FC236}">
                <a16:creationId xmlns:a16="http://schemas.microsoft.com/office/drawing/2014/main" id="{851E2196-6911-13CA-0658-FEAEDDE2E018}"/>
              </a:ext>
            </a:extLst>
          </p:cNvPr>
          <p:cNvSpPr txBox="1"/>
          <p:nvPr/>
        </p:nvSpPr>
        <p:spPr>
          <a:xfrm>
            <a:off x="1375348" y="3176958"/>
            <a:ext cx="8862934" cy="1815882"/>
          </a:xfrm>
          <a:prstGeom prst="rect">
            <a:avLst/>
          </a:prstGeom>
          <a:noFill/>
        </p:spPr>
        <p:txBody>
          <a:bodyPr wrap="square">
            <a:spAutoFit/>
          </a:bodyPr>
          <a:lstStyle/>
          <a:p>
            <a:pPr marL="514350" lvl="0" indent="-514350" algn="just">
              <a:buFont typeface="+mj-lt"/>
              <a:buAutoNum type="arabicPeriod" startAt="3"/>
              <a:tabLst>
                <a:tab pos="228600" algn="l"/>
              </a:tabLst>
            </a:pPr>
            <a:r>
              <a:rPr lang="en-US" sz="2800" b="1" dirty="0" err="1">
                <a:effectLst/>
                <a:latin typeface="Arial" panose="020B0604020202020204" pitchFamily="34" charset="0"/>
                <a:ea typeface="Times New Roman" panose="02020603050405020304" pitchFamily="18" charset="0"/>
              </a:rPr>
              <a:t>Probabilitas</a:t>
            </a:r>
            <a:r>
              <a:rPr lang="en-US" sz="2800" b="1" dirty="0">
                <a:effectLst/>
                <a:latin typeface="Arial" panose="020B0604020202020204" pitchFamily="34" charset="0"/>
                <a:ea typeface="Times New Roman" panose="02020603050405020304" pitchFamily="18" charset="0"/>
              </a:rPr>
              <a:t> </a:t>
            </a:r>
            <a:r>
              <a:rPr lang="en-US" sz="2800" b="1" dirty="0" err="1">
                <a:effectLst/>
                <a:latin typeface="Arial" panose="020B0604020202020204" pitchFamily="34" charset="0"/>
                <a:ea typeface="Times New Roman" panose="02020603050405020304" pitchFamily="18" charset="0"/>
              </a:rPr>
              <a:t>Subyektif</a:t>
            </a:r>
            <a:endParaRPr lang="en-ID" sz="2800" dirty="0">
              <a:effectLst/>
              <a:latin typeface="Times New Roman" panose="02020603050405020304" pitchFamily="18" charset="0"/>
              <a:ea typeface="Times New Roman" panose="02020603050405020304" pitchFamily="18" charset="0"/>
            </a:endParaRPr>
          </a:p>
          <a:p>
            <a:pPr marL="228600" algn="just"/>
            <a:r>
              <a:rPr lang="en-US" sz="2800" dirty="0" err="1">
                <a:effectLst/>
                <a:latin typeface="Arial" panose="020B0604020202020204" pitchFamily="34" charset="0"/>
                <a:ea typeface="Times New Roman" panose="02020603050405020304" pitchFamily="18" charset="0"/>
              </a:rPr>
              <a:t>Probabilitas</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ditentukan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berdasarkan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perasaan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atau</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kira-kira</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dari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peneliti</a:t>
            </a:r>
            <a:r>
              <a:rPr lang="en-US" sz="2800" dirty="0">
                <a:effectLst/>
                <a:latin typeface="Arial" panose="020B0604020202020204" pitchFamily="34" charset="0"/>
                <a:ea typeface="Times New Roman" panose="02020603050405020304" pitchFamily="18" charset="0"/>
              </a:rPr>
              <a:t>. Jadi </a:t>
            </a:r>
            <a:r>
              <a:rPr lang="en-US" sz="2800" dirty="0" err="1">
                <a:effectLst/>
                <a:latin typeface="Arial" panose="020B0604020202020204" pitchFamily="34" charset="0"/>
                <a:ea typeface="Times New Roman" panose="02020603050405020304" pitchFamily="18" charset="0"/>
              </a:rPr>
              <a:t>probabilitas</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ini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dipengaruhi</a:t>
            </a:r>
            <a:r>
              <a:rPr lang="en-US" sz="2800" dirty="0">
                <a:effectLst/>
                <a:latin typeface="Arial" panose="020B0604020202020204" pitchFamily="34" charset="0"/>
                <a:ea typeface="Times New Roman" panose="02020603050405020304" pitchFamily="18" charset="0"/>
              </a:rPr>
              <a:t> oleh </a:t>
            </a:r>
            <a:r>
              <a:rPr lang="en-US" sz="2800" dirty="0" err="1">
                <a:effectLst/>
                <a:latin typeface="Arial" panose="020B0604020202020204" pitchFamily="34" charset="0"/>
                <a:ea typeface="Times New Roman" panose="02020603050405020304" pitchFamily="18" charset="0"/>
              </a:rPr>
              <a:t>pribadi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seseorang</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sehingga</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bersifat</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subyektif</a:t>
            </a:r>
            <a:r>
              <a:rPr lang="en-US" sz="2800" dirty="0">
                <a:effectLst/>
                <a:latin typeface="Arial" panose="020B0604020202020204" pitchFamily="34" charset="0"/>
                <a:ea typeface="Times New Roman" panose="02020603050405020304" pitchFamily="18" charset="0"/>
              </a:rPr>
              <a:t>. </a:t>
            </a:r>
            <a:endParaRPr lang="en-ID"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379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84EEB-1B09-3453-148C-C8ECF64439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14649D5-E790-CFE9-1A7E-31C9748BB0DB}"/>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391E3A7E-991E-0D00-1E1F-16C77BA0FFBB}"/>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7A7C59DB-A0DF-9186-0FF9-07B5BD9D4ED5}"/>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A7E7C043-6383-B0FF-0200-DEF3DA003F42}"/>
              </a:ext>
            </a:extLst>
          </p:cNvPr>
          <p:cNvSpPr txBox="1"/>
          <p:nvPr/>
        </p:nvSpPr>
        <p:spPr>
          <a:xfrm>
            <a:off x="1708879" y="351392"/>
            <a:ext cx="8049718" cy="1077218"/>
          </a:xfrm>
          <a:prstGeom prst="rect">
            <a:avLst/>
          </a:prstGeom>
          <a:noFill/>
        </p:spPr>
        <p:txBody>
          <a:bodyPr wrap="square">
            <a:spAutoFit/>
          </a:bodyPr>
          <a:lstStyle/>
          <a:p>
            <a:pPr algn="ctr"/>
            <a:r>
              <a:rPr lang="en-US" sz="3200" b="1" dirty="0">
                <a:effectLst/>
                <a:latin typeface="Arial" panose="020B0604020202020204" pitchFamily="34" charset="0"/>
                <a:ea typeface="Times New Roman" panose="02020603050405020304" pitchFamily="18" charset="0"/>
              </a:rPr>
              <a:t>HUBUNGAN ANTARA PERISTIWA SATU DENGAN YANG LAINNYA</a:t>
            </a:r>
            <a:endParaRPr lang="en-ID" sz="3200" dirty="0"/>
          </a:p>
        </p:txBody>
      </p:sp>
      <p:sp>
        <p:nvSpPr>
          <p:cNvPr id="8" name="Kotak Teks 7">
            <a:extLst>
              <a:ext uri="{FF2B5EF4-FFF2-40B4-BE49-F238E27FC236}">
                <a16:creationId xmlns:a16="http://schemas.microsoft.com/office/drawing/2014/main" id="{57B4D364-445D-847B-B207-C8CC6EF8F622}"/>
              </a:ext>
            </a:extLst>
          </p:cNvPr>
          <p:cNvSpPr txBox="1"/>
          <p:nvPr/>
        </p:nvSpPr>
        <p:spPr>
          <a:xfrm>
            <a:off x="794479" y="1533069"/>
            <a:ext cx="10692957" cy="3108543"/>
          </a:xfrm>
          <a:prstGeom prst="rect">
            <a:avLst/>
          </a:prstGeom>
          <a:noFill/>
        </p:spPr>
        <p:txBody>
          <a:bodyPr wrap="square">
            <a:spAutoFit/>
          </a:bodyPr>
          <a:lstStyle/>
          <a:p>
            <a:pPr marL="342900" lvl="0" indent="-342900" algn="just">
              <a:buFont typeface="+mj-lt"/>
              <a:buAutoNum type="arabicPeriod"/>
            </a:pPr>
            <a:r>
              <a:rPr lang="en-US" sz="2800" b="1" dirty="0" err="1">
                <a:effectLst/>
                <a:latin typeface="Arial" panose="020B0604020202020204" pitchFamily="34" charset="0"/>
                <a:ea typeface="Times New Roman" panose="02020603050405020304" pitchFamily="18" charset="0"/>
              </a:rPr>
              <a:t>Peristiwa</a:t>
            </a:r>
            <a:r>
              <a:rPr lang="en-US" sz="2800" b="1" dirty="0">
                <a:effectLst/>
                <a:latin typeface="Arial" panose="020B0604020202020204" pitchFamily="34" charset="0"/>
                <a:ea typeface="Times New Roman" panose="02020603050405020304" pitchFamily="18" charset="0"/>
              </a:rPr>
              <a:t> Mutually Exclusive</a:t>
            </a:r>
            <a:endParaRPr lang="en-ID" sz="2800" dirty="0">
              <a:effectLst/>
              <a:latin typeface="Times New Roman" panose="02020603050405020304" pitchFamily="18" charset="0"/>
              <a:ea typeface="Times New Roman" panose="02020603050405020304" pitchFamily="18" charset="0"/>
            </a:endParaRPr>
          </a:p>
          <a:p>
            <a:pPr marL="228600" algn="just"/>
            <a:r>
              <a:rPr lang="en-US" sz="2800" dirty="0" err="1">
                <a:effectLst/>
                <a:latin typeface="Arial" panose="020B0604020202020204" pitchFamily="34" charset="0"/>
                <a:ea typeface="Times New Roman" panose="02020603050405020304" pitchFamily="18" charset="0"/>
              </a:rPr>
              <a:t>Hubungan</a:t>
            </a:r>
            <a:r>
              <a:rPr lang="en-US" sz="2800" dirty="0">
                <a:effectLst/>
                <a:latin typeface="Arial" panose="020B0604020202020204" pitchFamily="34" charset="0"/>
                <a:ea typeface="Times New Roman" panose="02020603050405020304" pitchFamily="18" charset="0"/>
              </a:rPr>
              <a:t> yang </a:t>
            </a:r>
            <a:r>
              <a:rPr lang="en-US" sz="2800" dirty="0" err="1">
                <a:effectLst/>
                <a:latin typeface="Arial" panose="020B0604020202020204" pitchFamily="34" charset="0"/>
                <a:ea typeface="Times New Roman" panose="02020603050405020304" pitchFamily="18" charset="0"/>
              </a:rPr>
              <a:t>saling</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meniadakan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Suatu</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peristiwa</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terjadi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tidak</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mungkin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peristiwa</a:t>
            </a:r>
            <a:r>
              <a:rPr lang="en-US" sz="2800" dirty="0">
                <a:effectLst/>
                <a:latin typeface="Arial" panose="020B0604020202020204" pitchFamily="34" charset="0"/>
                <a:ea typeface="Times New Roman" panose="02020603050405020304" pitchFamily="18" charset="0"/>
              </a:rPr>
              <a:t> lain juga </a:t>
            </a:r>
            <a:r>
              <a:rPr lang="en-US" sz="2800" dirty="0" err="1">
                <a:effectLst/>
                <a:latin typeface="Arial" panose="020B0604020202020204" pitchFamily="34" charset="0"/>
                <a:ea typeface="Times New Roman" panose="02020603050405020304" pitchFamily="18" charset="0"/>
              </a:rPr>
              <a:t>terjadi</a:t>
            </a:r>
            <a:r>
              <a:rPr lang="en-US" sz="2800" dirty="0">
                <a:effectLst/>
                <a:latin typeface="Arial" panose="020B0604020202020204" pitchFamily="34" charset="0"/>
                <a:ea typeface="Times New Roman" panose="02020603050405020304" pitchFamily="18" charset="0"/>
              </a:rPr>
              <a:t>.</a:t>
            </a:r>
            <a:endParaRPr lang="en-ID" sz="2800" dirty="0">
              <a:effectLst/>
              <a:latin typeface="Times New Roman" panose="02020603050405020304" pitchFamily="18" charset="0"/>
              <a:ea typeface="Times New Roman" panose="02020603050405020304" pitchFamily="18" charset="0"/>
            </a:endParaRPr>
          </a:p>
          <a:p>
            <a:pPr marL="228600" algn="just"/>
            <a:r>
              <a:rPr lang="en-US" sz="2800" dirty="0" err="1">
                <a:effectLst/>
                <a:latin typeface="Arial" panose="020B0604020202020204" pitchFamily="34" charset="0"/>
                <a:ea typeface="Times New Roman" panose="02020603050405020304" pitchFamily="18" charset="0"/>
              </a:rPr>
              <a:t>Misal</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sebuah</a:t>
            </a:r>
            <a:r>
              <a:rPr lang="en-US" sz="2800" dirty="0">
                <a:effectLst/>
                <a:latin typeface="Arial" panose="020B0604020202020204" pitchFamily="34" charset="0"/>
                <a:ea typeface="Times New Roman" panose="02020603050405020304" pitchFamily="18" charset="0"/>
              </a:rPr>
              <a:t> coin </a:t>
            </a:r>
            <a:r>
              <a:rPr lang="en-US" sz="2800" dirty="0" err="1">
                <a:effectLst/>
                <a:latin typeface="Arial" panose="020B0604020202020204" pitchFamily="34" charset="0"/>
                <a:ea typeface="Times New Roman" panose="02020603050405020304" pitchFamily="18" charset="0"/>
              </a:rPr>
              <a:t>dilemparkan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kalau</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permukaan</a:t>
            </a:r>
            <a:r>
              <a:rPr lang="en-US" sz="2800" dirty="0">
                <a:effectLst/>
                <a:latin typeface="Arial" panose="020B0604020202020204" pitchFamily="34" charset="0"/>
                <a:ea typeface="Times New Roman" panose="02020603050405020304" pitchFamily="18" charset="0"/>
              </a:rPr>
              <a:t> A </a:t>
            </a:r>
            <a:r>
              <a:rPr lang="en-US" sz="2800" dirty="0" err="1">
                <a:effectLst/>
                <a:latin typeface="Arial" panose="020B0604020202020204" pitchFamily="34" charset="0"/>
                <a:ea typeface="Times New Roman" panose="02020603050405020304" pitchFamily="18" charset="0"/>
              </a:rPr>
              <a:t>tampak</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diatas</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pasti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permukaan</a:t>
            </a:r>
            <a:r>
              <a:rPr lang="en-US" sz="2800" dirty="0">
                <a:effectLst/>
                <a:latin typeface="Arial" panose="020B0604020202020204" pitchFamily="34" charset="0"/>
                <a:ea typeface="Times New Roman" panose="02020603050405020304" pitchFamily="18" charset="0"/>
              </a:rPr>
              <a:t> B </a:t>
            </a:r>
            <a:r>
              <a:rPr lang="en-US" sz="2800" dirty="0" err="1">
                <a:effectLst/>
                <a:latin typeface="Arial" panose="020B0604020202020204" pitchFamily="34" charset="0"/>
                <a:ea typeface="Times New Roman" panose="02020603050405020304" pitchFamily="18" charset="0"/>
              </a:rPr>
              <a:t>tidak</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tampak</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Demikian</a:t>
            </a:r>
            <a:r>
              <a:rPr lang="en-US" sz="2800" dirty="0">
                <a:effectLst/>
                <a:latin typeface="Arial" panose="020B0604020202020204" pitchFamily="34" charset="0"/>
                <a:ea typeface="Times New Roman" panose="02020603050405020304" pitchFamily="18" charset="0"/>
              </a:rPr>
              <a:t> juga </a:t>
            </a:r>
            <a:r>
              <a:rPr lang="en-US" sz="2800" dirty="0" err="1">
                <a:effectLst/>
                <a:latin typeface="Arial" panose="020B0604020202020204" pitchFamily="34" charset="0"/>
                <a:ea typeface="Times New Roman" panose="02020603050405020304" pitchFamily="18" charset="0"/>
              </a:rPr>
              <a:t>sebuah</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dadu</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bila</a:t>
            </a:r>
            <a:r>
              <a:rPr lang="en-US" sz="2800" dirty="0">
                <a:effectLst/>
                <a:latin typeface="Arial" panose="020B0604020202020204" pitchFamily="34" charset="0"/>
                <a:ea typeface="Times New Roman" panose="02020603050405020304" pitchFamily="18" charset="0"/>
              </a:rPr>
              <a:t> salah </a:t>
            </a:r>
            <a:r>
              <a:rPr lang="en-US" sz="2800" dirty="0" err="1">
                <a:effectLst/>
                <a:latin typeface="Arial" panose="020B0604020202020204" pitchFamily="34" charset="0"/>
                <a:ea typeface="Times New Roman" panose="02020603050405020304" pitchFamily="18" charset="0"/>
              </a:rPr>
              <a:t>satu</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nomor</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tampak</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diatas</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nomor</a:t>
            </a:r>
            <a:r>
              <a:rPr lang="en-US" sz="2800" dirty="0">
                <a:effectLst/>
                <a:latin typeface="Arial" panose="020B0604020202020204" pitchFamily="34" charset="0"/>
                <a:ea typeface="Times New Roman" panose="02020603050405020304" pitchFamily="18" charset="0"/>
              </a:rPr>
              <a:t> yang </a:t>
            </a:r>
            <a:r>
              <a:rPr lang="en-US" sz="2800" dirty="0" err="1">
                <a:effectLst/>
                <a:latin typeface="Arial" panose="020B0604020202020204" pitchFamily="34" charset="0"/>
                <a:ea typeface="Times New Roman" panose="02020603050405020304" pitchFamily="18" charset="0"/>
              </a:rPr>
              <a:t>lainnya</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tidak</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mungkin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tampak</a:t>
            </a:r>
            <a:r>
              <a:rPr lang="en-US" sz="2800" dirty="0">
                <a:effectLst/>
                <a:latin typeface="Arial" panose="020B0604020202020204" pitchFamily="34" charset="0"/>
                <a:ea typeface="Times New Roman" panose="02020603050405020304" pitchFamily="18" charset="0"/>
              </a:rPr>
              <a:t>.</a:t>
            </a:r>
            <a:endParaRPr lang="en-ID" sz="2800" dirty="0">
              <a:effectLst/>
              <a:latin typeface="Times New Roman" panose="02020603050405020304" pitchFamily="18" charset="0"/>
              <a:ea typeface="Times New Roman" panose="02020603050405020304" pitchFamily="18" charset="0"/>
            </a:endParaRPr>
          </a:p>
        </p:txBody>
      </p:sp>
      <p:sp>
        <p:nvSpPr>
          <p:cNvPr id="10" name="Kotak Teks 9">
            <a:extLst>
              <a:ext uri="{FF2B5EF4-FFF2-40B4-BE49-F238E27FC236}">
                <a16:creationId xmlns:a16="http://schemas.microsoft.com/office/drawing/2014/main" id="{151DE57D-4D74-E85A-2964-EAAB6BDAFD05}"/>
              </a:ext>
            </a:extLst>
          </p:cNvPr>
          <p:cNvSpPr txBox="1"/>
          <p:nvPr/>
        </p:nvSpPr>
        <p:spPr>
          <a:xfrm>
            <a:off x="1474009" y="4889757"/>
            <a:ext cx="10013427" cy="523220"/>
          </a:xfrm>
          <a:prstGeom prst="rect">
            <a:avLst/>
          </a:prstGeom>
          <a:noFill/>
        </p:spPr>
        <p:txBody>
          <a:bodyPr wrap="square">
            <a:spAutoFit/>
          </a:bodyPr>
          <a:lstStyle/>
          <a:p>
            <a:pPr marL="228600" algn="just"/>
            <a:r>
              <a:rPr lang="en-US" sz="2800" dirty="0" err="1">
                <a:effectLst/>
                <a:latin typeface="Arial" panose="020B0604020202020204" pitchFamily="34" charset="0"/>
                <a:ea typeface="Times New Roman" panose="02020603050405020304" pitchFamily="18" charset="0"/>
              </a:rPr>
              <a:t>Untuk</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mencari</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probabilitasnya</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menggunakan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rumus</a:t>
            </a:r>
            <a:r>
              <a:rPr lang="en-US" sz="2800" dirty="0">
                <a:effectLst/>
                <a:latin typeface="Arial" panose="020B0604020202020204" pitchFamily="34" charset="0"/>
                <a:ea typeface="Times New Roman" panose="02020603050405020304" pitchFamily="18" charset="0"/>
              </a:rPr>
              <a:t> :</a:t>
            </a:r>
            <a:endParaRPr lang="en-ID" sz="2800" dirty="0">
              <a:effectLst/>
              <a:latin typeface="Times New Roman" panose="02020603050405020304" pitchFamily="18" charset="0"/>
              <a:ea typeface="Times New Roman" panose="02020603050405020304" pitchFamily="18" charset="0"/>
            </a:endParaRPr>
          </a:p>
        </p:txBody>
      </p:sp>
      <p:sp>
        <p:nvSpPr>
          <p:cNvPr id="11" name="Panah: Bawah 10">
            <a:extLst>
              <a:ext uri="{FF2B5EF4-FFF2-40B4-BE49-F238E27FC236}">
                <a16:creationId xmlns:a16="http://schemas.microsoft.com/office/drawing/2014/main" id="{24100C8A-39FF-08EF-7FC2-B8F6FD5A7175}"/>
              </a:ext>
            </a:extLst>
          </p:cNvPr>
          <p:cNvSpPr/>
          <p:nvPr/>
        </p:nvSpPr>
        <p:spPr>
          <a:xfrm>
            <a:off x="4931764" y="5576341"/>
            <a:ext cx="2098623" cy="5232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87604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09A89-05A0-DFF6-9E92-0A7F45545037}"/>
            </a:ext>
          </a:extLst>
        </p:cNvPr>
        <p:cNvGrpSpPr/>
        <p:nvPr/>
      </p:nvGrpSpPr>
      <p:grpSpPr>
        <a:xfrm>
          <a:off x="0" y="0"/>
          <a:ext cx="0" cy="0"/>
          <a:chOff x="0" y="0"/>
          <a:chExt cx="0" cy="0"/>
        </a:xfrm>
      </p:grpSpPr>
      <p:sp>
        <p:nvSpPr>
          <p:cNvPr id="26" name="Persegi Panjang 25">
            <a:extLst>
              <a:ext uri="{FF2B5EF4-FFF2-40B4-BE49-F238E27FC236}">
                <a16:creationId xmlns:a16="http://schemas.microsoft.com/office/drawing/2014/main" id="{6BF58C17-241C-7166-27A8-0BB338AB0C2B}"/>
              </a:ext>
            </a:extLst>
          </p:cNvPr>
          <p:cNvSpPr/>
          <p:nvPr/>
        </p:nvSpPr>
        <p:spPr>
          <a:xfrm>
            <a:off x="3387777" y="3072984"/>
            <a:ext cx="4976734" cy="20536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ln>
                <a:solidFill>
                  <a:schemeClr val="bg1"/>
                </a:solidFill>
              </a:ln>
              <a:solidFill>
                <a:schemeClr val="bg1"/>
              </a:solidFill>
            </a:endParaRPr>
          </a:p>
        </p:txBody>
      </p:sp>
      <p:sp>
        <p:nvSpPr>
          <p:cNvPr id="2" name="Rectangle 1">
            <a:extLst>
              <a:ext uri="{FF2B5EF4-FFF2-40B4-BE49-F238E27FC236}">
                <a16:creationId xmlns:a16="http://schemas.microsoft.com/office/drawing/2014/main" id="{1F081B1B-7F70-2824-EF2E-0658623A66E7}"/>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8FD04BE4-49DF-DCC3-B310-0B82FF83DAB5}"/>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78E48665-8979-0655-4094-B22946F86DA4}"/>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C07B5D7E-574B-4F9C-AC4B-163238925D82}"/>
              </a:ext>
            </a:extLst>
          </p:cNvPr>
          <p:cNvSpPr txBox="1"/>
          <p:nvPr/>
        </p:nvSpPr>
        <p:spPr>
          <a:xfrm>
            <a:off x="589002" y="122732"/>
            <a:ext cx="1056368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28600" algn="just"/>
            <a:r>
              <a:rPr lang="en-US" sz="2800" dirty="0">
                <a:effectLst/>
                <a:latin typeface="Arial" panose="020B0604020202020204" pitchFamily="34" charset="0"/>
                <a:ea typeface="Times New Roman" panose="02020603050405020304" pitchFamily="18" charset="0"/>
              </a:rPr>
              <a:t> </a:t>
            </a:r>
            <a:endParaRPr lang="en-ID" sz="2800" dirty="0">
              <a:effectLst/>
              <a:latin typeface="Times New Roman" panose="02020603050405020304" pitchFamily="18" charset="0"/>
              <a:ea typeface="Times New Roman" panose="02020603050405020304" pitchFamily="18" charset="0"/>
            </a:endParaRPr>
          </a:p>
          <a:p>
            <a:pPr marL="228600" indent="228600" algn="just"/>
            <a:r>
              <a:rPr lang="en-US" sz="2800" b="1" dirty="0">
                <a:effectLst/>
                <a:latin typeface="Arial" panose="020B0604020202020204" pitchFamily="34" charset="0"/>
                <a:ea typeface="Times New Roman" panose="02020603050405020304" pitchFamily="18" charset="0"/>
              </a:rPr>
              <a:t>P(A </a:t>
            </a:r>
            <a:r>
              <a:rPr lang="en-US" sz="2800" b="1" dirty="0" err="1">
                <a:effectLst/>
                <a:latin typeface="Arial" panose="020B0604020202020204" pitchFamily="34" charset="0"/>
                <a:ea typeface="Times New Roman" panose="02020603050405020304" pitchFamily="18" charset="0"/>
              </a:rPr>
              <a:t>atau</a:t>
            </a:r>
            <a:r>
              <a:rPr lang="en-US" sz="2800" b="1" dirty="0">
                <a:effectLst/>
                <a:latin typeface="Arial" panose="020B0604020202020204" pitchFamily="34" charset="0"/>
                <a:ea typeface="Times New Roman" panose="02020603050405020304" pitchFamily="18" charset="0"/>
              </a:rPr>
              <a:t> B) = P(A) + P(B)</a:t>
            </a:r>
            <a:r>
              <a:rPr lang="id-ID" sz="2800" b="1" dirty="0">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atau</a:t>
            </a:r>
            <a:r>
              <a:rPr lang="id-ID" sz="2800" dirty="0">
                <a:latin typeface="Arial" panose="020B0604020202020204" pitchFamily="34" charset="0"/>
                <a:ea typeface="Times New Roman" panose="02020603050405020304" pitchFamily="18" charset="0"/>
              </a:rPr>
              <a:t>   </a:t>
            </a:r>
            <a:r>
              <a:rPr lang="en-US" sz="2800" b="1" dirty="0">
                <a:effectLst/>
                <a:latin typeface="Arial" panose="020B0604020202020204" pitchFamily="34" charset="0"/>
                <a:ea typeface="Times New Roman" panose="02020603050405020304" pitchFamily="18" charset="0"/>
              </a:rPr>
              <a:t>P(AUB) = P(A) + P(B)</a:t>
            </a:r>
            <a:endParaRPr lang="en-ID" sz="2800" dirty="0">
              <a:effectLst/>
              <a:latin typeface="Times New Roman" panose="02020603050405020304" pitchFamily="18" charset="0"/>
              <a:ea typeface="Times New Roman" panose="02020603050405020304" pitchFamily="18" charset="0"/>
            </a:endParaRPr>
          </a:p>
          <a:p>
            <a:pPr marL="228600" algn="just"/>
            <a:r>
              <a:rPr lang="en-US" sz="2800" dirty="0">
                <a:effectLst/>
                <a:latin typeface="Arial" panose="020B0604020202020204" pitchFamily="34" charset="0"/>
                <a:ea typeface="Times New Roman" panose="02020603050405020304" pitchFamily="18" charset="0"/>
              </a:rPr>
              <a:t> </a:t>
            </a:r>
            <a:endParaRPr lang="en-ID" sz="2800" dirty="0">
              <a:effectLst/>
              <a:latin typeface="Times New Roman" panose="02020603050405020304" pitchFamily="18" charset="0"/>
              <a:ea typeface="Times New Roman" panose="02020603050405020304" pitchFamily="18" charset="0"/>
            </a:endParaRPr>
          </a:p>
        </p:txBody>
      </p:sp>
      <p:sp>
        <p:nvSpPr>
          <p:cNvPr id="8" name="Kotak Teks 7">
            <a:extLst>
              <a:ext uri="{FF2B5EF4-FFF2-40B4-BE49-F238E27FC236}">
                <a16:creationId xmlns:a16="http://schemas.microsoft.com/office/drawing/2014/main" id="{0B9CE607-06C0-A672-FA59-F1A3E6432074}"/>
              </a:ext>
            </a:extLst>
          </p:cNvPr>
          <p:cNvSpPr txBox="1"/>
          <p:nvPr/>
        </p:nvSpPr>
        <p:spPr>
          <a:xfrm>
            <a:off x="1948721" y="2037555"/>
            <a:ext cx="9203961" cy="1815882"/>
          </a:xfrm>
          <a:prstGeom prst="rect">
            <a:avLst/>
          </a:prstGeom>
          <a:noFill/>
        </p:spPr>
        <p:txBody>
          <a:bodyPr wrap="square">
            <a:spAutoFit/>
          </a:bodyPr>
          <a:lstStyle/>
          <a:p>
            <a:pPr marL="228600" algn="just"/>
            <a:r>
              <a:rPr lang="en-US" sz="2800" dirty="0" err="1">
                <a:effectLst/>
                <a:latin typeface="Arial" panose="020B0604020202020204" pitchFamily="34" charset="0"/>
                <a:ea typeface="Times New Roman" panose="02020603050405020304" pitchFamily="18" charset="0"/>
              </a:rPr>
              <a:t>Dengan</a:t>
            </a:r>
            <a:r>
              <a:rPr lang="en-US" sz="2800" dirty="0">
                <a:effectLst/>
                <a:latin typeface="Arial" panose="020B0604020202020204" pitchFamily="34" charset="0"/>
                <a:ea typeface="Times New Roman" panose="02020603050405020304" pitchFamily="18" charset="0"/>
              </a:rPr>
              <a:t> diagram Venn </a:t>
            </a:r>
            <a:r>
              <a:rPr lang="en-US" sz="2800" dirty="0" err="1">
                <a:effectLst/>
                <a:latin typeface="Arial" panose="020B0604020202020204" pitchFamily="34" charset="0"/>
                <a:ea typeface="Times New Roman" panose="02020603050405020304" pitchFamily="18" charset="0"/>
              </a:rPr>
              <a:t>peristiwa</a:t>
            </a:r>
            <a:r>
              <a:rPr lang="en-US" sz="2800" dirty="0">
                <a:effectLst/>
                <a:latin typeface="Arial" panose="020B0604020202020204" pitchFamily="34" charset="0"/>
                <a:ea typeface="Times New Roman" panose="02020603050405020304" pitchFamily="18" charset="0"/>
              </a:rPr>
              <a:t> mutually exclusive :</a:t>
            </a:r>
            <a:endParaRPr lang="id-ID" sz="2800" dirty="0">
              <a:effectLst/>
              <a:latin typeface="Arial" panose="020B0604020202020204" pitchFamily="34" charset="0"/>
              <a:ea typeface="Times New Roman" panose="02020603050405020304" pitchFamily="18" charset="0"/>
            </a:endParaRPr>
          </a:p>
          <a:p>
            <a:pPr marL="228600" algn="just"/>
            <a:endParaRPr lang="id-ID" sz="2800" dirty="0">
              <a:latin typeface="Arial" panose="020B0604020202020204" pitchFamily="34" charset="0"/>
              <a:ea typeface="Times New Roman" panose="02020603050405020304" pitchFamily="18" charset="0"/>
            </a:endParaRPr>
          </a:p>
          <a:p>
            <a:pPr marL="228600" algn="just"/>
            <a:endParaRPr lang="id-ID" sz="2800" dirty="0">
              <a:effectLst/>
              <a:latin typeface="Arial" panose="020B0604020202020204" pitchFamily="34" charset="0"/>
              <a:ea typeface="Times New Roman" panose="02020603050405020304" pitchFamily="18" charset="0"/>
            </a:endParaRPr>
          </a:p>
          <a:p>
            <a:pPr marL="228600" algn="just"/>
            <a:r>
              <a:rPr lang="id-ID" sz="2800" dirty="0">
                <a:effectLst/>
                <a:latin typeface="Times New Roman" panose="02020603050405020304" pitchFamily="18" charset="0"/>
                <a:ea typeface="Times New Roman" panose="02020603050405020304" pitchFamily="18" charset="0"/>
              </a:rPr>
              <a:t>                 S</a:t>
            </a:r>
            <a:endParaRPr lang="en-ID" sz="2800" dirty="0">
              <a:effectLst/>
              <a:latin typeface="Times New Roman" panose="02020603050405020304" pitchFamily="18" charset="0"/>
              <a:ea typeface="Times New Roman" panose="02020603050405020304" pitchFamily="18" charset="0"/>
            </a:endParaRPr>
          </a:p>
        </p:txBody>
      </p:sp>
      <p:sp>
        <p:nvSpPr>
          <p:cNvPr id="21" name="AutoShape 13">
            <a:extLst>
              <a:ext uri="{FF2B5EF4-FFF2-40B4-BE49-F238E27FC236}">
                <a16:creationId xmlns:a16="http://schemas.microsoft.com/office/drawing/2014/main" id="{0044E15B-0F52-85CE-4413-3957ADD782B8}"/>
              </a:ext>
            </a:extLst>
          </p:cNvPr>
          <p:cNvSpPr>
            <a:spLocks noChangeArrowheads="1"/>
          </p:cNvSpPr>
          <p:nvPr/>
        </p:nvSpPr>
        <p:spPr bwMode="auto">
          <a:xfrm>
            <a:off x="4836625" y="3597639"/>
            <a:ext cx="1034217" cy="88629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id-ID" sz="2800" dirty="0"/>
              <a:t>A</a:t>
            </a:r>
            <a:endParaRPr lang="en-ID" sz="2800" dirty="0"/>
          </a:p>
        </p:txBody>
      </p:sp>
      <p:sp>
        <p:nvSpPr>
          <p:cNvPr id="22" name="AutoShape 13">
            <a:extLst>
              <a:ext uri="{FF2B5EF4-FFF2-40B4-BE49-F238E27FC236}">
                <a16:creationId xmlns:a16="http://schemas.microsoft.com/office/drawing/2014/main" id="{4A8463AE-E17B-D99A-92FF-D6ADA94EF468}"/>
              </a:ext>
            </a:extLst>
          </p:cNvPr>
          <p:cNvSpPr>
            <a:spLocks noChangeArrowheads="1"/>
          </p:cNvSpPr>
          <p:nvPr/>
        </p:nvSpPr>
        <p:spPr bwMode="auto">
          <a:xfrm>
            <a:off x="6550701" y="3672590"/>
            <a:ext cx="1034217" cy="88629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id-ID" sz="2800" dirty="0"/>
              <a:t>B</a:t>
            </a:r>
            <a:endParaRPr lang="en-ID" sz="2800" dirty="0"/>
          </a:p>
        </p:txBody>
      </p:sp>
    </p:spTree>
    <p:extLst>
      <p:ext uri="{BB962C8B-B14F-4D97-AF65-F5344CB8AC3E}">
        <p14:creationId xmlns:p14="http://schemas.microsoft.com/office/powerpoint/2010/main" val="27462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21D79-FC8D-A994-781A-64224A114D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543D9C0-3C25-FDFE-0139-45F17CE85583}"/>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6DEEB628-E309-6EAF-DDB9-25BFBA1352D1}"/>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458FB95A-A2B4-2597-CF38-3673857A1D02}"/>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E4DA2F07-916D-6B50-73D8-1AED48B3B686}"/>
              </a:ext>
            </a:extLst>
          </p:cNvPr>
          <p:cNvSpPr txBox="1"/>
          <p:nvPr/>
        </p:nvSpPr>
        <p:spPr>
          <a:xfrm>
            <a:off x="319179" y="733246"/>
            <a:ext cx="11268218" cy="4893647"/>
          </a:xfrm>
          <a:prstGeom prst="rect">
            <a:avLst/>
          </a:prstGeom>
          <a:noFill/>
        </p:spPr>
        <p:txBody>
          <a:bodyPr wrap="square">
            <a:spAutoFit/>
          </a:bodyPr>
          <a:lstStyle/>
          <a:p>
            <a:pPr marL="742950" lvl="1" indent="-285750" algn="just">
              <a:buFont typeface="+mj-lt"/>
              <a:buAutoNum type="arabicPeriod"/>
            </a:pPr>
            <a:r>
              <a:rPr lang="en-US" sz="2400" dirty="0" err="1">
                <a:effectLst/>
                <a:latin typeface="Arial" panose="020B0604020202020204" pitchFamily="34" charset="0"/>
                <a:ea typeface="Times New Roman" panose="02020603050405020304" pitchFamily="18" charset="0"/>
              </a:rPr>
              <a:t>Sebuah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dadu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dilemparkan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maka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probabilitas</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munculnya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permukaan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pertama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diatas</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sama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dengan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probabilitas</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munculnya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permukaan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ke</a:t>
            </a:r>
            <a:r>
              <a:rPr lang="en-US" sz="2400" dirty="0">
                <a:effectLst/>
                <a:latin typeface="Arial" panose="020B0604020202020204" pitchFamily="34" charset="0"/>
                <a:ea typeface="Times New Roman" panose="02020603050405020304" pitchFamily="18" charset="0"/>
              </a:rPr>
              <a:t> 3 </a:t>
            </a:r>
            <a:r>
              <a:rPr lang="en-US" sz="2400" dirty="0" err="1">
                <a:effectLst/>
                <a:latin typeface="Arial" panose="020B0604020202020204" pitchFamily="34" charset="0"/>
                <a:ea typeface="Times New Roman" panose="02020603050405020304" pitchFamily="18" charset="0"/>
              </a:rPr>
              <a:t>diatas</a:t>
            </a:r>
            <a:r>
              <a:rPr lang="en-US" sz="2400" dirty="0">
                <a:effectLst/>
                <a:latin typeface="Arial" panose="020B0604020202020204" pitchFamily="34" charset="0"/>
                <a:ea typeface="Times New Roman" panose="02020603050405020304" pitchFamily="18" charset="0"/>
              </a:rPr>
              <a:t>, masing-masing 1/6. </a:t>
            </a:r>
            <a:r>
              <a:rPr lang="en-US" sz="2400" dirty="0" err="1">
                <a:effectLst/>
                <a:latin typeface="Arial" panose="020B0604020202020204" pitchFamily="34" charset="0"/>
                <a:ea typeface="Times New Roman" panose="02020603050405020304" pitchFamily="18" charset="0"/>
              </a:rPr>
              <a:t>Berapakah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probabilitas</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diperoleh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permukaan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pertama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atau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permukaan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ketiga</a:t>
            </a:r>
            <a:r>
              <a:rPr lang="en-US" sz="2400" dirty="0">
                <a:effectLst/>
                <a:latin typeface="Arial" panose="020B0604020202020204" pitchFamily="34" charset="0"/>
                <a:ea typeface="Times New Roman" panose="02020603050405020304" pitchFamily="18" charset="0"/>
              </a:rPr>
              <a:t> salah </a:t>
            </a:r>
            <a:r>
              <a:rPr lang="en-US" sz="2400" dirty="0" err="1">
                <a:effectLst/>
                <a:latin typeface="Arial" panose="020B0604020202020204" pitchFamily="34" charset="0"/>
                <a:ea typeface="Times New Roman" panose="02020603050405020304" pitchFamily="18" charset="0"/>
              </a:rPr>
              <a:t>satu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tampak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diatas</a:t>
            </a:r>
            <a:r>
              <a:rPr lang="en-US" sz="2400" dirty="0">
                <a:effectLst/>
                <a:latin typeface="Arial" panose="020B0604020202020204" pitchFamily="34" charset="0"/>
                <a:ea typeface="Times New Roman" panose="02020603050405020304" pitchFamily="18" charset="0"/>
              </a:rPr>
              <a:t>.</a:t>
            </a:r>
            <a:endParaRPr lang="en-ID" sz="2400" dirty="0">
              <a:effectLst/>
              <a:latin typeface="Times New Roman" panose="02020603050405020304" pitchFamily="18" charset="0"/>
              <a:ea typeface="Times New Roman" panose="02020603050405020304" pitchFamily="18" charset="0"/>
            </a:endParaRPr>
          </a:p>
          <a:p>
            <a:pPr marL="914400" lvl="1" algn="just"/>
            <a:r>
              <a:rPr lang="en-US" sz="2400" dirty="0">
                <a:effectLst/>
                <a:latin typeface="Arial" panose="020B0604020202020204" pitchFamily="34" charset="0"/>
                <a:ea typeface="Times New Roman" panose="02020603050405020304" pitchFamily="18" charset="0"/>
              </a:rPr>
              <a:t>Jawab :</a:t>
            </a:r>
            <a:endParaRPr lang="en-ID" sz="2400" dirty="0">
              <a:effectLst/>
              <a:latin typeface="Times New Roman" panose="02020603050405020304" pitchFamily="18" charset="0"/>
              <a:ea typeface="Times New Roman" panose="02020603050405020304" pitchFamily="18" charset="0"/>
            </a:endParaRPr>
          </a:p>
          <a:p>
            <a:pPr marL="914400" lvl="1" algn="just"/>
            <a:r>
              <a:rPr lang="en-US" sz="2400" dirty="0">
                <a:effectLst/>
                <a:latin typeface="Arial" panose="020B0604020202020204" pitchFamily="34" charset="0"/>
                <a:ea typeface="Times New Roman" panose="02020603050405020304" pitchFamily="18" charset="0"/>
              </a:rPr>
              <a:t>P(1) = 1/6.		P(3) = 1/6.</a:t>
            </a:r>
            <a:endParaRPr lang="en-ID" sz="2400" dirty="0">
              <a:effectLst/>
              <a:latin typeface="Times New Roman" panose="02020603050405020304" pitchFamily="18" charset="0"/>
              <a:ea typeface="Times New Roman" panose="02020603050405020304" pitchFamily="18" charset="0"/>
            </a:endParaRPr>
          </a:p>
          <a:p>
            <a:pPr marL="914400" lvl="1" algn="just"/>
            <a:r>
              <a:rPr lang="en-US" sz="2400" dirty="0">
                <a:effectLst/>
                <a:latin typeface="Arial" panose="020B0604020202020204" pitchFamily="34" charset="0"/>
                <a:ea typeface="Times New Roman" panose="02020603050405020304" pitchFamily="18" charset="0"/>
              </a:rPr>
              <a:t>P(1 </a:t>
            </a:r>
            <a:r>
              <a:rPr lang="en-US" sz="2400" dirty="0" err="1">
                <a:effectLst/>
                <a:latin typeface="Arial" panose="020B0604020202020204" pitchFamily="34" charset="0"/>
                <a:ea typeface="Times New Roman" panose="02020603050405020304" pitchFamily="18" charset="0"/>
              </a:rPr>
              <a:t>atau</a:t>
            </a:r>
            <a:r>
              <a:rPr lang="en-US" sz="2400" dirty="0">
                <a:effectLst/>
                <a:latin typeface="Arial" panose="020B0604020202020204" pitchFamily="34" charset="0"/>
                <a:ea typeface="Times New Roman" panose="02020603050405020304" pitchFamily="18" charset="0"/>
              </a:rPr>
              <a:t> 3) = 1/6 + 1/6 = 2/6 = 1/3.</a:t>
            </a:r>
            <a:endParaRPr lang="en-ID" sz="2400" dirty="0">
              <a:effectLst/>
              <a:latin typeface="Times New Roman" panose="02020603050405020304" pitchFamily="18" charset="0"/>
              <a:ea typeface="Times New Roman" panose="02020603050405020304" pitchFamily="18" charset="0"/>
            </a:endParaRPr>
          </a:p>
          <a:p>
            <a:pPr marL="457200" algn="just"/>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marL="914400" lvl="1" indent="-457200" algn="just">
              <a:buFont typeface="+mj-lt"/>
              <a:buAutoNum type="arabicPeriod" startAt="2"/>
            </a:pPr>
            <a:r>
              <a:rPr lang="en-US" sz="2400" dirty="0" err="1">
                <a:effectLst/>
                <a:latin typeface="Arial" panose="020B0604020202020204" pitchFamily="34" charset="0"/>
                <a:ea typeface="Times New Roman" panose="02020603050405020304" pitchFamily="18" charset="0"/>
              </a:rPr>
              <a:t>Setumpuk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kartu</a:t>
            </a:r>
            <a:r>
              <a:rPr lang="en-US" sz="2400" dirty="0">
                <a:effectLst/>
                <a:latin typeface="Arial" panose="020B0604020202020204" pitchFamily="34" charset="0"/>
                <a:ea typeface="Times New Roman" panose="02020603050405020304" pitchFamily="18" charset="0"/>
              </a:rPr>
              <a:t> Remi </a:t>
            </a:r>
            <a:r>
              <a:rPr lang="en-US" sz="2400" dirty="0" err="1">
                <a:effectLst/>
                <a:latin typeface="Arial" panose="020B0604020202020204" pitchFamily="34" charset="0"/>
                <a:ea typeface="Times New Roman" panose="02020603050405020304" pitchFamily="18" charset="0"/>
              </a:rPr>
              <a:t>diambil</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satu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buah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peristiwa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hasil</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kartu</a:t>
            </a:r>
            <a:r>
              <a:rPr lang="en-US" sz="2400" dirty="0">
                <a:effectLst/>
                <a:latin typeface="Arial" panose="020B0604020202020204" pitchFamily="34" charset="0"/>
                <a:ea typeface="Times New Roman" panose="02020603050405020304" pitchFamily="18" charset="0"/>
              </a:rPr>
              <a:t> (Q) dan </a:t>
            </a:r>
            <a:r>
              <a:rPr lang="en-US" sz="2400" dirty="0" err="1">
                <a:effectLst/>
                <a:latin typeface="Arial" panose="020B0604020202020204" pitchFamily="34" charset="0"/>
                <a:ea typeface="Times New Roman" panose="02020603050405020304" pitchFamily="18" charset="0"/>
              </a:rPr>
              <a:t>hasil</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kartu</a:t>
            </a:r>
            <a:r>
              <a:rPr lang="en-US" sz="2400" dirty="0">
                <a:effectLst/>
                <a:latin typeface="Arial" panose="020B0604020202020204" pitchFamily="34" charset="0"/>
                <a:ea typeface="Times New Roman" panose="02020603050405020304" pitchFamily="18" charset="0"/>
              </a:rPr>
              <a:t> (K). Maka </a:t>
            </a:r>
            <a:r>
              <a:rPr lang="en-US" sz="2400" dirty="0" err="1">
                <a:effectLst/>
                <a:latin typeface="Arial" panose="020B0604020202020204" pitchFamily="34" charset="0"/>
                <a:ea typeface="Times New Roman" panose="02020603050405020304" pitchFamily="18" charset="0"/>
              </a:rPr>
              <a:t>probabilitas</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memperoleh</a:t>
            </a:r>
            <a:r>
              <a:rPr lang="en-US" sz="2400" dirty="0">
                <a:effectLst/>
                <a:latin typeface="Arial" panose="020B0604020202020204" pitchFamily="34" charset="0"/>
                <a:ea typeface="Times New Roman" panose="02020603050405020304" pitchFamily="18" charset="0"/>
              </a:rPr>
              <a:t> salah </a:t>
            </a:r>
            <a:r>
              <a:rPr lang="en-US" sz="2400" dirty="0" err="1">
                <a:effectLst/>
                <a:latin typeface="Arial" panose="020B0604020202020204" pitchFamily="34" charset="0"/>
                <a:ea typeface="Times New Roman" panose="02020603050405020304" pitchFamily="18" charset="0"/>
              </a:rPr>
              <a:t>satu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kartu</a:t>
            </a:r>
            <a:r>
              <a:rPr lang="en-US" sz="2400" dirty="0">
                <a:effectLst/>
                <a:latin typeface="Arial" panose="020B0604020202020204" pitchFamily="34" charset="0"/>
                <a:ea typeface="Times New Roman" panose="02020603050405020304" pitchFamily="18" charset="0"/>
              </a:rPr>
              <a:t> (Q) dan </a:t>
            </a:r>
            <a:r>
              <a:rPr lang="en-US" sz="2400" dirty="0" err="1">
                <a:effectLst/>
                <a:latin typeface="Arial" panose="020B0604020202020204" pitchFamily="34" charset="0"/>
                <a:ea typeface="Times New Roman" panose="02020603050405020304" pitchFamily="18" charset="0"/>
              </a:rPr>
              <a:t>kartu</a:t>
            </a:r>
            <a:r>
              <a:rPr lang="en-US" sz="2400" dirty="0">
                <a:effectLst/>
                <a:latin typeface="Arial" panose="020B0604020202020204" pitchFamily="34" charset="0"/>
                <a:ea typeface="Times New Roman" panose="02020603050405020304" pitchFamily="18" charset="0"/>
              </a:rPr>
              <a:t> (K) </a:t>
            </a:r>
            <a:r>
              <a:rPr lang="en-US" sz="2400" dirty="0" err="1">
                <a:effectLst/>
                <a:latin typeface="Arial" panose="020B0604020202020204" pitchFamily="34" charset="0"/>
                <a:ea typeface="Times New Roman" panose="02020603050405020304" pitchFamily="18" charset="0"/>
              </a:rPr>
              <a:t>dalam</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satu</a:t>
            </a:r>
            <a:r>
              <a:rPr lang="en-US" sz="2400" dirty="0">
                <a:effectLst/>
                <a:latin typeface="Arial" panose="020B0604020202020204" pitchFamily="34" charset="0"/>
                <a:ea typeface="Times New Roman" panose="02020603050405020304" pitchFamily="18" charset="0"/>
              </a:rPr>
              <a:t> kali </a:t>
            </a:r>
            <a:r>
              <a:rPr lang="en-US" sz="2400" dirty="0" err="1">
                <a:effectLst/>
                <a:latin typeface="Arial" panose="020B0604020202020204" pitchFamily="34" charset="0"/>
                <a:ea typeface="Times New Roman" panose="02020603050405020304" pitchFamily="18" charset="0"/>
              </a:rPr>
              <a:t>tarikan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adalah</a:t>
            </a:r>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marL="457200" algn="just"/>
            <a:r>
              <a:rPr lang="id-ID" sz="2400" dirty="0">
                <a:effectLst/>
                <a:latin typeface="Arial" panose="020B0604020202020204" pitchFamily="34" charset="0"/>
                <a:ea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rPr>
              <a:t>P(Q </a:t>
            </a:r>
            <a:r>
              <a:rPr lang="en-US" sz="2400" dirty="0" err="1">
                <a:effectLst/>
                <a:latin typeface="Arial" panose="020B0604020202020204" pitchFamily="34" charset="0"/>
                <a:ea typeface="Times New Roman" panose="02020603050405020304" pitchFamily="18" charset="0"/>
              </a:rPr>
              <a:t>atau</a:t>
            </a:r>
            <a:r>
              <a:rPr lang="en-US" sz="2400" dirty="0">
                <a:effectLst/>
                <a:latin typeface="Arial" panose="020B0604020202020204" pitchFamily="34" charset="0"/>
                <a:ea typeface="Times New Roman" panose="02020603050405020304" pitchFamily="18" charset="0"/>
              </a:rPr>
              <a:t> K) = P(Q) + P(K)</a:t>
            </a:r>
            <a:endParaRPr lang="en-ID" sz="2400" dirty="0">
              <a:effectLst/>
              <a:latin typeface="Times New Roman" panose="02020603050405020304" pitchFamily="18" charset="0"/>
              <a:ea typeface="Times New Roman" panose="02020603050405020304" pitchFamily="18" charset="0"/>
            </a:endParaRPr>
          </a:p>
          <a:p>
            <a:pPr marL="457200" algn="just"/>
            <a:r>
              <a:rPr lang="en-US" sz="2400" dirty="0">
                <a:effectLst/>
                <a:latin typeface="Arial" panose="020B0604020202020204" pitchFamily="34" charset="0"/>
                <a:ea typeface="Times New Roman" panose="02020603050405020304" pitchFamily="18" charset="0"/>
              </a:rPr>
              <a:t>                  </a:t>
            </a:r>
            <a:r>
              <a:rPr lang="id-ID" sz="2400" dirty="0">
                <a:effectLst/>
                <a:latin typeface="Arial" panose="020B0604020202020204" pitchFamily="34" charset="0"/>
                <a:ea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rPr>
              <a:t>  = 4/52 + 4/52 = 8/52 = 2/13.</a:t>
            </a:r>
            <a:endParaRPr lang="en-ID" sz="2400" dirty="0">
              <a:effectLst/>
              <a:latin typeface="Times New Roman" panose="02020603050405020304" pitchFamily="18" charset="0"/>
              <a:ea typeface="Times New Roman" panose="02020603050405020304" pitchFamily="18" charset="0"/>
            </a:endParaRPr>
          </a:p>
        </p:txBody>
      </p:sp>
      <p:sp>
        <p:nvSpPr>
          <p:cNvPr id="8" name="Kotak Teks 7">
            <a:extLst>
              <a:ext uri="{FF2B5EF4-FFF2-40B4-BE49-F238E27FC236}">
                <a16:creationId xmlns:a16="http://schemas.microsoft.com/office/drawing/2014/main" id="{820B56D7-44AC-7F2B-FB58-E6C9760C7F53}"/>
              </a:ext>
            </a:extLst>
          </p:cNvPr>
          <p:cNvSpPr txBox="1"/>
          <p:nvPr/>
        </p:nvSpPr>
        <p:spPr>
          <a:xfrm>
            <a:off x="694102" y="0"/>
            <a:ext cx="2558763" cy="584775"/>
          </a:xfrm>
          <a:prstGeom prst="rect">
            <a:avLst/>
          </a:prstGeom>
          <a:noFill/>
        </p:spPr>
        <p:txBody>
          <a:bodyPr wrap="square">
            <a:spAutoFit/>
          </a:bodyPr>
          <a:lstStyle/>
          <a:p>
            <a:pPr marL="228600" algn="just"/>
            <a:r>
              <a:rPr lang="en-US" sz="3200" b="1" dirty="0" err="1">
                <a:effectLst/>
                <a:latin typeface="Arial" panose="020B0604020202020204" pitchFamily="34" charset="0"/>
                <a:ea typeface="Times New Roman" panose="02020603050405020304" pitchFamily="18" charset="0"/>
              </a:rPr>
              <a:t>Contoh</a:t>
            </a:r>
            <a:r>
              <a:rPr lang="en-US" sz="3200" b="1" dirty="0">
                <a:effectLst/>
                <a:latin typeface="Arial" panose="020B0604020202020204" pitchFamily="34" charset="0"/>
                <a:ea typeface="Times New Roman" panose="02020603050405020304" pitchFamily="18" charset="0"/>
              </a:rPr>
              <a:t> :</a:t>
            </a:r>
            <a:endParaRPr lang="en-ID"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6100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15251-9F93-91E4-4F2E-B41A20EED65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D77A469-7C9B-C6C7-9730-12A12ABC4D1B}"/>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A4BEAA06-FCBC-7F28-9684-787A1DF443EA}"/>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80999743-D071-E414-5514-62E26969E1A6}"/>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ADBF7863-68B3-512E-5532-8C330A807487}"/>
              </a:ext>
            </a:extLst>
          </p:cNvPr>
          <p:cNvSpPr txBox="1"/>
          <p:nvPr/>
        </p:nvSpPr>
        <p:spPr>
          <a:xfrm>
            <a:off x="730770" y="256787"/>
            <a:ext cx="10692957" cy="2369880"/>
          </a:xfrm>
          <a:prstGeom prst="rect">
            <a:avLst/>
          </a:prstGeom>
          <a:noFill/>
        </p:spPr>
        <p:txBody>
          <a:bodyPr wrap="square">
            <a:spAutoFit/>
          </a:bodyPr>
          <a:lstStyle/>
          <a:p>
            <a:pPr marL="342900" lvl="0" indent="-342900" algn="just">
              <a:buFont typeface="+mj-lt"/>
              <a:buAutoNum type="arabicPeriod"/>
            </a:pPr>
            <a:r>
              <a:rPr lang="en-US" sz="2800" b="1" dirty="0" err="1">
                <a:effectLst/>
                <a:latin typeface="Arial" panose="020B0604020202020204" pitchFamily="34" charset="0"/>
                <a:ea typeface="Times New Roman" panose="02020603050405020304" pitchFamily="18" charset="0"/>
              </a:rPr>
              <a:t>Peristiwa</a:t>
            </a:r>
            <a:r>
              <a:rPr lang="en-US" sz="2800" b="1" dirty="0">
                <a:effectLst/>
                <a:latin typeface="Arial" panose="020B0604020202020204" pitchFamily="34" charset="0"/>
                <a:ea typeface="Times New Roman" panose="02020603050405020304" pitchFamily="18" charset="0"/>
              </a:rPr>
              <a:t> Independent</a:t>
            </a:r>
            <a:endParaRPr lang="en-ID" sz="2800" dirty="0">
              <a:effectLst/>
              <a:latin typeface="Times New Roman" panose="02020603050405020304" pitchFamily="18" charset="0"/>
              <a:ea typeface="Times New Roman" panose="02020603050405020304" pitchFamily="18" charset="0"/>
            </a:endParaRPr>
          </a:p>
          <a:p>
            <a:pPr marL="228600" algn="just"/>
            <a:r>
              <a:rPr lang="en-US" sz="2400" dirty="0" err="1">
                <a:effectLst/>
                <a:latin typeface="Arial" panose="020B0604020202020204" pitchFamily="34" charset="0"/>
                <a:ea typeface="Times New Roman" panose="02020603050405020304" pitchFamily="18" charset="0"/>
              </a:rPr>
              <a:t>Terjadinya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suatu</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peristiwa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tidak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mempengaruhi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terjadinya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peristiwa</a:t>
            </a:r>
            <a:r>
              <a:rPr lang="en-US" sz="2400" dirty="0">
                <a:effectLst/>
                <a:latin typeface="Arial" panose="020B0604020202020204" pitchFamily="34" charset="0"/>
                <a:ea typeface="Times New Roman" panose="02020603050405020304" pitchFamily="18" charset="0"/>
              </a:rPr>
              <a:t> yang lain.</a:t>
            </a:r>
            <a:endParaRPr lang="en-ID" sz="2400" dirty="0">
              <a:effectLst/>
              <a:latin typeface="Times New Roman" panose="02020603050405020304" pitchFamily="18" charset="0"/>
              <a:ea typeface="Times New Roman" panose="02020603050405020304" pitchFamily="18" charset="0"/>
            </a:endParaRPr>
          </a:p>
          <a:p>
            <a:pPr marL="228600" algn="just"/>
            <a:r>
              <a:rPr lang="en-US" sz="2400" dirty="0" err="1">
                <a:effectLst/>
                <a:latin typeface="Arial" panose="020B0604020202020204" pitchFamily="34" charset="0"/>
                <a:ea typeface="Times New Roman" panose="02020603050405020304" pitchFamily="18" charset="0"/>
              </a:rPr>
              <a:t>Misal</a:t>
            </a:r>
            <a:r>
              <a:rPr lang="en-US" sz="2400" dirty="0">
                <a:effectLst/>
                <a:latin typeface="Arial" panose="020B0604020202020204" pitchFamily="34" charset="0"/>
                <a:ea typeface="Times New Roman" panose="02020603050405020304" pitchFamily="18" charset="0"/>
              </a:rPr>
              <a:t>, dua </a:t>
            </a:r>
            <a:r>
              <a:rPr lang="en-US" sz="2400" dirty="0" err="1">
                <a:effectLst/>
                <a:latin typeface="Arial" panose="020B0604020202020204" pitchFamily="34" charset="0"/>
                <a:ea typeface="Times New Roman" panose="02020603050405020304" pitchFamily="18" charset="0"/>
              </a:rPr>
              <a:t>buah</a:t>
            </a:r>
            <a:r>
              <a:rPr lang="en-US" sz="2400" dirty="0">
                <a:effectLst/>
                <a:latin typeface="Arial" panose="020B0604020202020204" pitchFamily="34" charset="0"/>
                <a:ea typeface="Times New Roman" panose="02020603050405020304" pitchFamily="18" charset="0"/>
              </a:rPr>
              <a:t> coin </a:t>
            </a:r>
            <a:r>
              <a:rPr lang="en-US" sz="2400" dirty="0" err="1">
                <a:effectLst/>
                <a:latin typeface="Arial" panose="020B0604020202020204" pitchFamily="34" charset="0"/>
                <a:ea typeface="Times New Roman" panose="02020603050405020304" pitchFamily="18" charset="0"/>
              </a:rPr>
              <a:t>dilemparkan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maka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munculnya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permukaan</a:t>
            </a:r>
            <a:r>
              <a:rPr lang="en-US" sz="2400" dirty="0">
                <a:effectLst/>
                <a:latin typeface="Arial" panose="020B0604020202020204" pitchFamily="34" charset="0"/>
                <a:ea typeface="Times New Roman" panose="02020603050405020304" pitchFamily="18" charset="0"/>
              </a:rPr>
              <a:t> A pada coin yang </a:t>
            </a:r>
            <a:r>
              <a:rPr lang="en-US" sz="2400" dirty="0" err="1">
                <a:effectLst/>
                <a:latin typeface="Arial" panose="020B0604020202020204" pitchFamily="34" charset="0"/>
                <a:ea typeface="Times New Roman" panose="02020603050405020304" pitchFamily="18" charset="0"/>
              </a:rPr>
              <a:t>pertama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tidak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mempengaruhi</a:t>
            </a:r>
            <a:r>
              <a:rPr lang="en-US" sz="2400" dirty="0">
                <a:effectLst/>
                <a:latin typeface="Arial" panose="020B0604020202020204" pitchFamily="34" charset="0"/>
                <a:ea typeface="Times New Roman" panose="02020603050405020304" pitchFamily="18" charset="0"/>
              </a:rPr>
              <a:t> coin yang </a:t>
            </a:r>
            <a:r>
              <a:rPr lang="en-US" sz="2400" dirty="0" err="1">
                <a:effectLst/>
                <a:latin typeface="Arial" panose="020B0604020202020204" pitchFamily="34" charset="0"/>
                <a:ea typeface="Times New Roman" panose="02020603050405020304" pitchFamily="18" charset="0"/>
              </a:rPr>
              <a:t>kedua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mungkin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saja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terjadi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permukaan</a:t>
            </a:r>
            <a:r>
              <a:rPr lang="en-US" sz="2400" dirty="0">
                <a:effectLst/>
                <a:latin typeface="Arial" panose="020B0604020202020204" pitchFamily="34" charset="0"/>
                <a:ea typeface="Times New Roman" panose="02020603050405020304" pitchFamily="18" charset="0"/>
              </a:rPr>
              <a:t> A </a:t>
            </a:r>
            <a:r>
              <a:rPr lang="en-US" sz="2400" dirty="0" err="1">
                <a:effectLst/>
                <a:latin typeface="Arial" panose="020B0604020202020204" pitchFamily="34" charset="0"/>
                <a:ea typeface="Times New Roman" panose="02020603050405020304" pitchFamily="18" charset="0"/>
              </a:rPr>
              <a:t>atau</a:t>
            </a:r>
            <a:r>
              <a:rPr lang="en-US" sz="2400" dirty="0">
                <a:effectLst/>
                <a:latin typeface="Arial" panose="020B0604020202020204" pitchFamily="34" charset="0"/>
                <a:ea typeface="Times New Roman" panose="02020603050405020304" pitchFamily="18" charset="0"/>
              </a:rPr>
              <a:t> B pada coin yang </a:t>
            </a:r>
            <a:r>
              <a:rPr lang="en-US" sz="2400" dirty="0" err="1">
                <a:effectLst/>
                <a:latin typeface="Arial" panose="020B0604020202020204" pitchFamily="34" charset="0"/>
                <a:ea typeface="Times New Roman" panose="02020603050405020304" pitchFamily="18" charset="0"/>
              </a:rPr>
              <a:t>kedua</a:t>
            </a:r>
            <a:r>
              <a:rPr lang="en-US" sz="2400" dirty="0">
                <a:effectLst/>
                <a:latin typeface="Arial" panose="020B0604020202020204" pitchFamily="34" charset="0"/>
                <a:ea typeface="Times New Roman" panose="02020603050405020304" pitchFamily="18" charset="0"/>
              </a:rPr>
              <a:t>.</a:t>
            </a:r>
            <a:endParaRPr lang="en-ID" sz="2400" dirty="0">
              <a:effectLst/>
              <a:latin typeface="Times New Roman" panose="02020603050405020304" pitchFamily="18" charset="0"/>
              <a:ea typeface="Times New Roman" panose="02020603050405020304" pitchFamily="18" charset="0"/>
            </a:endParaRPr>
          </a:p>
        </p:txBody>
      </p:sp>
      <p:sp>
        <p:nvSpPr>
          <p:cNvPr id="8" name="Kotak Teks 7">
            <a:extLst>
              <a:ext uri="{FF2B5EF4-FFF2-40B4-BE49-F238E27FC236}">
                <a16:creationId xmlns:a16="http://schemas.microsoft.com/office/drawing/2014/main" id="{75CC64B8-4D44-128B-9E3B-93641A79D4EE}"/>
              </a:ext>
            </a:extLst>
          </p:cNvPr>
          <p:cNvSpPr txBox="1"/>
          <p:nvPr/>
        </p:nvSpPr>
        <p:spPr>
          <a:xfrm>
            <a:off x="1652053" y="2582616"/>
            <a:ext cx="7663722" cy="461665"/>
          </a:xfrm>
          <a:prstGeom prst="rect">
            <a:avLst/>
          </a:prstGeom>
          <a:noFill/>
        </p:spPr>
        <p:txBody>
          <a:bodyPr wrap="square">
            <a:spAutoFit/>
          </a:bodyPr>
          <a:lstStyle/>
          <a:p>
            <a:pPr marL="228600" algn="just"/>
            <a:r>
              <a:rPr lang="en-US" sz="2400" dirty="0" err="1">
                <a:effectLst/>
                <a:latin typeface="Arial" panose="020B0604020202020204" pitchFamily="34" charset="0"/>
                <a:ea typeface="Times New Roman" panose="02020603050405020304" pitchFamily="18" charset="0"/>
              </a:rPr>
              <a:t>Untuk</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mencari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probabilitasnya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menggunakan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rumus</a:t>
            </a:r>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p:txBody>
      </p:sp>
      <p:sp>
        <p:nvSpPr>
          <p:cNvPr id="10" name="Kotak Teks 9">
            <a:extLst>
              <a:ext uri="{FF2B5EF4-FFF2-40B4-BE49-F238E27FC236}">
                <a16:creationId xmlns:a16="http://schemas.microsoft.com/office/drawing/2014/main" id="{A4CB023D-949A-4EF6-6D2B-6AB285A19C3F}"/>
              </a:ext>
            </a:extLst>
          </p:cNvPr>
          <p:cNvSpPr txBox="1"/>
          <p:nvPr/>
        </p:nvSpPr>
        <p:spPr>
          <a:xfrm>
            <a:off x="1502151" y="3360268"/>
            <a:ext cx="9477531" cy="1200329"/>
          </a:xfrm>
          <a:prstGeom prst="rect">
            <a:avLst/>
          </a:prstGeom>
          <a:noFill/>
        </p:spPr>
        <p:txBody>
          <a:bodyPr wrap="square">
            <a:spAutoFit/>
          </a:bodyPr>
          <a:lstStyle/>
          <a:p>
            <a:pPr marL="228600"/>
            <a:r>
              <a:rPr lang="en-US" sz="2400" dirty="0">
                <a:effectLst/>
                <a:latin typeface="Arial" panose="020B0604020202020204" pitchFamily="34" charset="0"/>
                <a:ea typeface="Times New Roman" panose="02020603050405020304" pitchFamily="18" charset="0"/>
              </a:rPr>
              <a:t>Prob. </a:t>
            </a:r>
            <a:r>
              <a:rPr lang="en-US" sz="2400" dirty="0" err="1">
                <a:effectLst/>
                <a:latin typeface="Arial" panose="020B0604020202020204" pitchFamily="34" charset="0"/>
                <a:ea typeface="Times New Roman" panose="02020603050405020304" pitchFamily="18" charset="0"/>
              </a:rPr>
              <a:t>terjadi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bersama-sama</a:t>
            </a:r>
            <a:r>
              <a:rPr lang="en-US" sz="2400" dirty="0">
                <a:effectLst/>
                <a:latin typeface="Arial" panose="020B0604020202020204" pitchFamily="34" charset="0"/>
                <a:ea typeface="Times New Roman" panose="02020603050405020304" pitchFamily="18" charset="0"/>
              </a:rPr>
              <a:t> = P(A&amp;B) = P(A) x P(B)</a:t>
            </a:r>
            <a:endParaRPr lang="en-ID" sz="2400" dirty="0">
              <a:effectLst/>
              <a:latin typeface="Times New Roman" panose="02020603050405020304" pitchFamily="18" charset="0"/>
              <a:ea typeface="Times New Roman" panose="02020603050405020304" pitchFamily="18" charset="0"/>
            </a:endParaRPr>
          </a:p>
          <a:p>
            <a:pPr marL="228600"/>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marL="228600"/>
            <a:r>
              <a:rPr lang="en-US" sz="2400" dirty="0">
                <a:effectLst/>
                <a:latin typeface="Arial" panose="020B0604020202020204" pitchFamily="34" charset="0"/>
                <a:ea typeface="Times New Roman" panose="02020603050405020304" pitchFamily="18" charset="0"/>
              </a:rPr>
              <a:t>Prob. </a:t>
            </a:r>
            <a:r>
              <a:rPr lang="en-US" sz="2400" dirty="0" err="1">
                <a:effectLst/>
                <a:latin typeface="Arial" panose="020B0604020202020204" pitchFamily="34" charset="0"/>
                <a:ea typeface="Times New Roman" panose="02020603050405020304" pitchFamily="18" charset="0"/>
              </a:rPr>
              <a:t>terjadi</a:t>
            </a:r>
            <a:r>
              <a:rPr lang="en-US" sz="2400" dirty="0">
                <a:effectLst/>
                <a:latin typeface="Arial" panose="020B0604020202020204" pitchFamily="34" charset="0"/>
                <a:ea typeface="Times New Roman" panose="02020603050405020304" pitchFamily="18" charset="0"/>
              </a:rPr>
              <a:t> salah </a:t>
            </a:r>
            <a:r>
              <a:rPr lang="en-US" sz="2400" dirty="0" err="1">
                <a:effectLst/>
                <a:latin typeface="Arial" panose="020B0604020202020204" pitchFamily="34" charset="0"/>
                <a:ea typeface="Times New Roman" panose="02020603050405020304" pitchFamily="18" charset="0"/>
              </a:rPr>
              <a:t>satu</a:t>
            </a:r>
            <a:r>
              <a:rPr lang="en-US" sz="2400" dirty="0">
                <a:effectLst/>
                <a:latin typeface="Arial" panose="020B0604020202020204" pitchFamily="34" charset="0"/>
                <a:ea typeface="Times New Roman" panose="02020603050405020304" pitchFamily="18" charset="0"/>
              </a:rPr>
              <a:t> = P(A </a:t>
            </a:r>
            <a:r>
              <a:rPr lang="en-US" sz="2400" dirty="0" err="1">
                <a:effectLst/>
                <a:latin typeface="Arial" panose="020B0604020202020204" pitchFamily="34" charset="0"/>
                <a:ea typeface="Times New Roman" panose="02020603050405020304" pitchFamily="18" charset="0"/>
              </a:rPr>
              <a:t>atau</a:t>
            </a:r>
            <a:r>
              <a:rPr lang="en-US" sz="2400" dirty="0">
                <a:effectLst/>
                <a:latin typeface="Arial" panose="020B0604020202020204" pitchFamily="34" charset="0"/>
                <a:ea typeface="Times New Roman" panose="02020603050405020304" pitchFamily="18" charset="0"/>
              </a:rPr>
              <a:t> B ) = P(A) + P(B) – P(A&amp;B)</a:t>
            </a:r>
            <a:endParaRPr lang="en-ID" sz="2400" dirty="0">
              <a:effectLst/>
              <a:latin typeface="Times New Roman" panose="02020603050405020304" pitchFamily="18" charset="0"/>
              <a:ea typeface="Times New Roman" panose="02020603050405020304" pitchFamily="18" charset="0"/>
            </a:endParaRPr>
          </a:p>
        </p:txBody>
      </p:sp>
      <p:sp>
        <p:nvSpPr>
          <p:cNvPr id="12" name="Kotak Teks 11">
            <a:extLst>
              <a:ext uri="{FF2B5EF4-FFF2-40B4-BE49-F238E27FC236}">
                <a16:creationId xmlns:a16="http://schemas.microsoft.com/office/drawing/2014/main" id="{14B38F3B-A5D0-5A6F-1319-9E742B0D500C}"/>
              </a:ext>
            </a:extLst>
          </p:cNvPr>
          <p:cNvSpPr txBox="1"/>
          <p:nvPr/>
        </p:nvSpPr>
        <p:spPr>
          <a:xfrm>
            <a:off x="2603473" y="4876584"/>
            <a:ext cx="6712301"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1828800" algn="just"/>
            <a:r>
              <a:rPr lang="en-US" sz="2400" dirty="0">
                <a:effectLst/>
                <a:latin typeface="Arial" panose="020B0604020202020204" pitchFamily="34" charset="0"/>
                <a:ea typeface="Times New Roman" panose="02020603050405020304" pitchFamily="18" charset="0"/>
              </a:rPr>
              <a:t>P(A∩B) = P(A). P(B)</a:t>
            </a:r>
            <a:endParaRPr lang="en-ID" sz="2400" dirty="0">
              <a:effectLst/>
              <a:latin typeface="Times New Roman" panose="02020603050405020304" pitchFamily="18" charset="0"/>
              <a:ea typeface="Times New Roman" panose="02020603050405020304" pitchFamily="18" charset="0"/>
            </a:endParaRPr>
          </a:p>
          <a:p>
            <a:pPr marL="1828800" algn="just"/>
            <a:r>
              <a:rPr lang="en-US" sz="2400" dirty="0">
                <a:effectLst/>
                <a:latin typeface="Arial" panose="020B0604020202020204" pitchFamily="34" charset="0"/>
                <a:ea typeface="Times New Roman" panose="02020603050405020304" pitchFamily="18" charset="0"/>
              </a:rPr>
              <a:t> </a:t>
            </a:r>
            <a:endParaRPr lang="en-ID" sz="2400" dirty="0">
              <a:effectLst/>
              <a:latin typeface="Times New Roman" panose="02020603050405020304" pitchFamily="18" charset="0"/>
              <a:ea typeface="Times New Roman" panose="02020603050405020304" pitchFamily="18" charset="0"/>
            </a:endParaRPr>
          </a:p>
          <a:p>
            <a:pPr marL="1828800" algn="just"/>
            <a:r>
              <a:rPr lang="en-US" sz="2400" dirty="0">
                <a:effectLst/>
                <a:latin typeface="Arial" panose="020B0604020202020204" pitchFamily="34" charset="0"/>
                <a:ea typeface="Times New Roman" panose="02020603050405020304" pitchFamily="18" charset="0"/>
              </a:rPr>
              <a:t>P(AUB) = P(A) + P(B) – P(A∩B).</a:t>
            </a:r>
            <a:endParaRPr lang="en-ID"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892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D50BA-8E47-97E5-9FE0-E2CD6BC6A21A}"/>
            </a:ext>
          </a:extLst>
        </p:cNvPr>
        <p:cNvGrpSpPr/>
        <p:nvPr/>
      </p:nvGrpSpPr>
      <p:grpSpPr>
        <a:xfrm>
          <a:off x="0" y="0"/>
          <a:ext cx="0" cy="0"/>
          <a:chOff x="0" y="0"/>
          <a:chExt cx="0" cy="0"/>
        </a:xfrm>
      </p:grpSpPr>
      <p:sp>
        <p:nvSpPr>
          <p:cNvPr id="7" name="Persegi Panjang 6">
            <a:extLst>
              <a:ext uri="{FF2B5EF4-FFF2-40B4-BE49-F238E27FC236}">
                <a16:creationId xmlns:a16="http://schemas.microsoft.com/office/drawing/2014/main" id="{02EE6F2D-8206-4880-12CB-E1E185B77D1A}"/>
              </a:ext>
            </a:extLst>
          </p:cNvPr>
          <p:cNvSpPr/>
          <p:nvPr/>
        </p:nvSpPr>
        <p:spPr>
          <a:xfrm>
            <a:off x="3162428" y="2084721"/>
            <a:ext cx="4976734" cy="20536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a:ln>
                  <a:solidFill>
                    <a:schemeClr val="bg1"/>
                  </a:solidFill>
                </a:ln>
                <a:solidFill>
                  <a:schemeClr val="bg1"/>
                </a:solidFill>
              </a:rPr>
              <a:t>SSA</a:t>
            </a:r>
            <a:endParaRPr lang="en-ID" dirty="0">
              <a:ln>
                <a:solidFill>
                  <a:schemeClr val="bg1"/>
                </a:solidFill>
              </a:ln>
              <a:solidFill>
                <a:schemeClr val="bg1"/>
              </a:solidFill>
            </a:endParaRPr>
          </a:p>
        </p:txBody>
      </p:sp>
      <p:sp>
        <p:nvSpPr>
          <p:cNvPr id="2" name="Rectangle 1">
            <a:extLst>
              <a:ext uri="{FF2B5EF4-FFF2-40B4-BE49-F238E27FC236}">
                <a16:creationId xmlns:a16="http://schemas.microsoft.com/office/drawing/2014/main" id="{AFC0DAE1-2F3D-0132-443C-59A406478C8C}"/>
              </a:ext>
            </a:extLst>
          </p:cNvPr>
          <p:cNvSpPr/>
          <p:nvPr/>
        </p:nvSpPr>
        <p:spPr>
          <a:xfrm>
            <a:off x="1044341" y="6184342"/>
            <a:ext cx="10692957" cy="571500"/>
          </a:xfrm>
          <a:prstGeom prst="rect">
            <a:avLst/>
          </a:prstGeom>
        </p:spPr>
        <p:style>
          <a:lnRef idx="2">
            <a:schemeClr val="dk1"/>
          </a:lnRef>
          <a:fillRef idx="1">
            <a:schemeClr val="lt1"/>
          </a:fillRef>
          <a:effectRef idx="0">
            <a:schemeClr val="dk1"/>
          </a:effectRef>
          <a:fontRef idx="minor">
            <a:schemeClr val="dk1"/>
          </a:fontRef>
        </p:style>
        <p:txBody>
          <a:bodyPr lIns="68576" tIns="34289" rIns="68576" bIns="34289"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en-US" sz="1800" b="0" i="0" u="none" strike="noStrike" kern="1200" cap="none" spc="0" normalizeH="0" baseline="0" noProof="0" dirty="0" err="1">
                <a:ln>
                  <a:noFill/>
                </a:ln>
                <a:solidFill>
                  <a:prstClr val="black"/>
                </a:solidFill>
                <a:effectLst/>
                <a:uLnTx/>
                <a:uFillTx/>
                <a:latin typeface="Andalus" pitchFamily="18" charset="-78"/>
                <a:ea typeface="+mn-ea"/>
                <a:cs typeface="Andalus" pitchFamily="18" charset="-78"/>
              </a:rPr>
              <a:t>Pertemuan</a:t>
            </a:r>
            <a:r>
              <a:rPr kumimoji="0" lang="en-US"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  </a:t>
            </a:r>
            <a:r>
              <a:rPr kumimoji="0" lang="id-ID" sz="1800" b="0" i="0" u="none" strike="noStrike" kern="1200" cap="none" spc="0" normalizeH="0" baseline="0" noProof="0" dirty="0">
                <a:ln>
                  <a:noFill/>
                </a:ln>
                <a:solidFill>
                  <a:prstClr val="black"/>
                </a:solidFill>
                <a:effectLst/>
                <a:uLnTx/>
                <a:uFillTx/>
                <a:latin typeface="Andalus" pitchFamily="18" charset="-78"/>
                <a:ea typeface="+mn-ea"/>
                <a:cs typeface="Andalus" pitchFamily="18" charset="-78"/>
              </a:rPr>
              <a:t>2</a:t>
            </a: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B5F5330D-31A1-A00D-7477-C740D32D3D5D}"/>
              </a:ext>
            </a:extLst>
          </p:cNvPr>
          <p:cNvPicPr>
            <a:picLocks noChangeAspect="1" noChangeArrowheads="1"/>
          </p:cNvPicPr>
          <p:nvPr/>
        </p:nvPicPr>
        <p:blipFill>
          <a:blip r:embed="rId3"/>
          <a:srcRect/>
          <a:stretch>
            <a:fillRect/>
          </a:stretch>
        </p:blipFill>
        <p:spPr bwMode="auto">
          <a:xfrm>
            <a:off x="178633" y="6163768"/>
            <a:ext cx="820738" cy="57150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a:extLst>
              <a:ext uri="{FF2B5EF4-FFF2-40B4-BE49-F238E27FC236}">
                <a16:creationId xmlns:a16="http://schemas.microsoft.com/office/drawing/2014/main" id="{3CFFB7B0-02BE-ED96-E8A6-1A361B4B8A24}"/>
              </a:ext>
            </a:extLst>
          </p:cNvPr>
          <p:cNvSpPr>
            <a:spLocks noChangeArrowheads="1"/>
          </p:cNvSpPr>
          <p:nvPr/>
        </p:nvSpPr>
        <p:spPr bwMode="auto">
          <a:xfrm>
            <a:off x="1128817" y="6207424"/>
            <a:ext cx="3429000" cy="484187"/>
          </a:xfrm>
          <a:prstGeom prst="rect">
            <a:avLst/>
          </a:prstGeom>
          <a:solidFill>
            <a:srgbClr val="FFFF00"/>
          </a:solidFill>
          <a:ln>
            <a:solidFill>
              <a:srgbClr val="E1DED9"/>
            </a:solidFill>
          </a:ln>
        </p:spPr>
        <p:txBody>
          <a:bodyPr lIns="68576" tIns="34289" rIns="68576" bIns="34289">
            <a:spAutoFit/>
          </a:bodyPr>
          <a:lstStyle>
            <a:lvl1pPr>
              <a:spcBef>
                <a:spcPct val="20000"/>
              </a:spcBef>
              <a:buFont typeface="Arial" pitchFamily="34" charset="0"/>
              <a:buChar char="•"/>
              <a:defRPr sz="4600">
                <a:solidFill>
                  <a:schemeClr val="tx1"/>
                </a:solidFill>
                <a:latin typeface="Calibri" pitchFamily="34" charset="0"/>
              </a:defRPr>
            </a:lvl1pPr>
            <a:lvl2pPr marL="742950" indent="-285750">
              <a:spcBef>
                <a:spcPct val="20000"/>
              </a:spcBef>
              <a:buFont typeface="Arial" pitchFamily="34" charset="0"/>
              <a:buChar char="–"/>
              <a:defRPr sz="4000">
                <a:solidFill>
                  <a:schemeClr val="tx1"/>
                </a:solidFill>
                <a:latin typeface="Calibri" pitchFamily="34" charset="0"/>
              </a:defRPr>
            </a:lvl2pPr>
            <a:lvl3pPr marL="1143000" indent="-228600">
              <a:spcBef>
                <a:spcPct val="20000"/>
              </a:spcBef>
              <a:buFont typeface="Arial" pitchFamily="34" charset="0"/>
              <a:buChar char="•"/>
              <a:defRPr sz="3400">
                <a:solidFill>
                  <a:schemeClr val="tx1"/>
                </a:solidFill>
                <a:latin typeface="Calibri" pitchFamily="34" charset="0"/>
              </a:defRPr>
            </a:lvl3pPr>
            <a:lvl4pPr marL="1600200" indent="-228600">
              <a:spcBef>
                <a:spcPct val="20000"/>
              </a:spcBef>
              <a:buFont typeface="Arial" pitchFamily="34" charset="0"/>
              <a:buChar char="–"/>
              <a:defRPr sz="2900">
                <a:solidFill>
                  <a:schemeClr val="tx1"/>
                </a:solidFill>
                <a:latin typeface="Calibri" pitchFamily="34" charset="0"/>
              </a:defRPr>
            </a:lvl4pPr>
            <a:lvl5pPr marL="2057400" indent="-228600">
              <a:spcBef>
                <a:spcPct val="20000"/>
              </a:spcBef>
              <a:buFont typeface="Arial" pitchFamily="34" charset="0"/>
              <a:buChar char="»"/>
              <a:defRPr sz="29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9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9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9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9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FAKULTAS TEKNIK</a:t>
            </a:r>
          </a:p>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r>
              <a:rPr kumimoji="0" lang="en-US" altLang="en-US" sz="1350" b="1" i="0" u="none" strike="noStrike" kern="1200" cap="none" spc="0" normalizeH="0" baseline="0" noProof="0" dirty="0">
                <a:ln>
                  <a:noFill/>
                </a:ln>
                <a:solidFill>
                  <a:prstClr val="black"/>
                </a:solidFill>
                <a:effectLst/>
                <a:uLnTx/>
                <a:uFillTx/>
                <a:latin typeface="Arial" pitchFamily="34" charset="0"/>
                <a:ea typeface="MS PGothic" pitchFamily="34" charset="-128"/>
                <a:cs typeface="+mn-cs"/>
              </a:rPr>
              <a:t>UPI - YAI</a:t>
            </a:r>
          </a:p>
        </p:txBody>
      </p:sp>
      <p:sp>
        <p:nvSpPr>
          <p:cNvPr id="6" name="Kotak Teks 5">
            <a:extLst>
              <a:ext uri="{FF2B5EF4-FFF2-40B4-BE49-F238E27FC236}">
                <a16:creationId xmlns:a16="http://schemas.microsoft.com/office/drawing/2014/main" id="{2C0FAD58-719E-B2DE-18BD-AB50DE5AE853}"/>
              </a:ext>
            </a:extLst>
          </p:cNvPr>
          <p:cNvSpPr txBox="1"/>
          <p:nvPr/>
        </p:nvSpPr>
        <p:spPr>
          <a:xfrm>
            <a:off x="1364105" y="774704"/>
            <a:ext cx="8323289" cy="523220"/>
          </a:xfrm>
          <a:prstGeom prst="rect">
            <a:avLst/>
          </a:prstGeom>
          <a:noFill/>
        </p:spPr>
        <p:txBody>
          <a:bodyPr wrap="square">
            <a:spAutoFit/>
          </a:bodyPr>
          <a:lstStyle/>
          <a:p>
            <a:pPr marL="228600" algn="just"/>
            <a:r>
              <a:rPr lang="en-US" sz="2800" dirty="0" err="1">
                <a:effectLst/>
                <a:latin typeface="Arial" panose="020B0604020202020204" pitchFamily="34" charset="0"/>
                <a:ea typeface="Times New Roman" panose="02020603050405020304" pitchFamily="18" charset="0"/>
              </a:rPr>
              <a:t>Dengan</a:t>
            </a:r>
            <a:r>
              <a:rPr lang="en-US" sz="2800" dirty="0">
                <a:effectLst/>
                <a:latin typeface="Arial" panose="020B0604020202020204" pitchFamily="34" charset="0"/>
                <a:ea typeface="Times New Roman" panose="02020603050405020304" pitchFamily="18" charset="0"/>
              </a:rPr>
              <a:t> diagram Venn </a:t>
            </a:r>
            <a:r>
              <a:rPr lang="en-US" sz="2800" dirty="0" err="1">
                <a:effectLst/>
                <a:latin typeface="Arial" panose="020B0604020202020204" pitchFamily="34" charset="0"/>
                <a:ea typeface="Times New Roman" panose="02020603050405020304" pitchFamily="18" charset="0"/>
              </a:rPr>
              <a:t>peristiwa</a:t>
            </a:r>
            <a:r>
              <a:rPr lang="en-US" sz="2800" dirty="0">
                <a:effectLst/>
                <a:latin typeface="Arial" panose="020B0604020202020204" pitchFamily="34" charset="0"/>
                <a:ea typeface="Times New Roman" panose="02020603050405020304" pitchFamily="18" charset="0"/>
              </a:rPr>
              <a:t> independent :</a:t>
            </a:r>
            <a:endParaRPr lang="en-ID" sz="2800" dirty="0">
              <a:effectLst/>
              <a:latin typeface="Times New Roman" panose="02020603050405020304" pitchFamily="18" charset="0"/>
              <a:ea typeface="Times New Roman" panose="02020603050405020304" pitchFamily="18" charset="0"/>
            </a:endParaRPr>
          </a:p>
        </p:txBody>
      </p:sp>
      <p:sp>
        <p:nvSpPr>
          <p:cNvPr id="8" name="AutoShape 2">
            <a:extLst>
              <a:ext uri="{FF2B5EF4-FFF2-40B4-BE49-F238E27FC236}">
                <a16:creationId xmlns:a16="http://schemas.microsoft.com/office/drawing/2014/main" id="{B1067F8C-4811-0D17-BE25-D11CC210B817}"/>
              </a:ext>
            </a:extLst>
          </p:cNvPr>
          <p:cNvSpPr>
            <a:spLocks noChangeArrowheads="1"/>
          </p:cNvSpPr>
          <p:nvPr/>
        </p:nvSpPr>
        <p:spPr bwMode="auto">
          <a:xfrm>
            <a:off x="4465562" y="2716294"/>
            <a:ext cx="1110777" cy="712706"/>
          </a:xfrm>
          <a:prstGeom prst="flowChartConnector">
            <a:avLst/>
          </a:prstGeom>
          <a:solidFill>
            <a:srgbClr val="FFFFFF">
              <a:alpha val="30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D"/>
          </a:p>
        </p:txBody>
      </p:sp>
      <p:sp>
        <p:nvSpPr>
          <p:cNvPr id="13" name="Bentuk Bebas: Bentuk 12">
            <a:extLst>
              <a:ext uri="{FF2B5EF4-FFF2-40B4-BE49-F238E27FC236}">
                <a16:creationId xmlns:a16="http://schemas.microsoft.com/office/drawing/2014/main" id="{FDA3016F-6BE4-7A50-B2AB-00CA3656140D}"/>
              </a:ext>
            </a:extLst>
          </p:cNvPr>
          <p:cNvSpPr/>
          <p:nvPr/>
        </p:nvSpPr>
        <p:spPr>
          <a:xfrm>
            <a:off x="5430523" y="3008093"/>
            <a:ext cx="45719" cy="671599"/>
          </a:xfrm>
          <a:custGeom>
            <a:avLst/>
            <a:gdLst>
              <a:gd name="connsiteX0" fmla="*/ 0 w 108651"/>
              <a:gd name="connsiteY0" fmla="*/ 419725 h 419725"/>
              <a:gd name="connsiteX1" fmla="*/ 104931 w 108651"/>
              <a:gd name="connsiteY1" fmla="*/ 74951 h 419725"/>
              <a:gd name="connsiteX2" fmla="*/ 74950 w 108651"/>
              <a:gd name="connsiteY2" fmla="*/ 0 h 419725"/>
            </a:gdLst>
            <a:ahLst/>
            <a:cxnLst>
              <a:cxn ang="0">
                <a:pos x="connsiteX0" y="connsiteY0"/>
              </a:cxn>
              <a:cxn ang="0">
                <a:pos x="connsiteX1" y="connsiteY1"/>
              </a:cxn>
              <a:cxn ang="0">
                <a:pos x="connsiteX2" y="connsiteY2"/>
              </a:cxn>
            </a:cxnLst>
            <a:rect l="l" t="t" r="r" b="b"/>
            <a:pathLst>
              <a:path w="108651" h="419725">
                <a:moveTo>
                  <a:pt x="0" y="419725"/>
                </a:moveTo>
                <a:cubicBezTo>
                  <a:pt x="46219" y="282315"/>
                  <a:pt x="92439" y="144905"/>
                  <a:pt x="104931" y="74951"/>
                </a:cubicBezTo>
                <a:cubicBezTo>
                  <a:pt x="117423" y="4997"/>
                  <a:pt x="96186" y="2498"/>
                  <a:pt x="7495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Kotak Teks 13">
            <a:extLst>
              <a:ext uri="{FF2B5EF4-FFF2-40B4-BE49-F238E27FC236}">
                <a16:creationId xmlns:a16="http://schemas.microsoft.com/office/drawing/2014/main" id="{264E6CC9-0A99-9C74-CA7B-F68C40A58AD8}"/>
              </a:ext>
            </a:extLst>
          </p:cNvPr>
          <p:cNvSpPr txBox="1"/>
          <p:nvPr/>
        </p:nvSpPr>
        <p:spPr>
          <a:xfrm>
            <a:off x="4861159" y="2851741"/>
            <a:ext cx="1072730" cy="461665"/>
          </a:xfrm>
          <a:prstGeom prst="rect">
            <a:avLst/>
          </a:prstGeom>
          <a:noFill/>
        </p:spPr>
        <p:txBody>
          <a:bodyPr wrap="none" rtlCol="0">
            <a:spAutoFit/>
          </a:bodyPr>
          <a:lstStyle/>
          <a:p>
            <a:r>
              <a:rPr lang="id-ID" sz="2400" dirty="0"/>
              <a:t>A      B</a:t>
            </a:r>
            <a:endParaRPr lang="en-ID" sz="2400" dirty="0"/>
          </a:p>
        </p:txBody>
      </p:sp>
      <mc:AlternateContent xmlns:mc="http://schemas.openxmlformats.org/markup-compatibility/2006" xmlns:p14="http://schemas.microsoft.com/office/powerpoint/2010/main">
        <mc:Choice Requires="p14">
          <p:contentPart p14:bwMode="auto" r:id="rId4">
            <p14:nvContentPartPr>
              <p14:cNvPr id="19" name="Tinta 18">
                <a:extLst>
                  <a:ext uri="{FF2B5EF4-FFF2-40B4-BE49-F238E27FC236}">
                    <a16:creationId xmlns:a16="http://schemas.microsoft.com/office/drawing/2014/main" id="{39335FA3-F465-6CE5-5533-59A1D20F4932}"/>
                  </a:ext>
                </a:extLst>
              </p14:cNvPr>
              <p14:cNvContentPartPr/>
              <p14:nvPr/>
            </p14:nvContentPartPr>
            <p14:xfrm>
              <a:off x="5935804" y="4886528"/>
              <a:ext cx="360" cy="360"/>
            </p14:xfrm>
          </p:contentPart>
        </mc:Choice>
        <mc:Fallback xmlns="">
          <p:pic>
            <p:nvPicPr>
              <p:cNvPr id="19" name="Tinta 18">
                <a:extLst>
                  <a:ext uri="{FF2B5EF4-FFF2-40B4-BE49-F238E27FC236}">
                    <a16:creationId xmlns:a16="http://schemas.microsoft.com/office/drawing/2014/main" id="{39335FA3-F465-6CE5-5533-59A1D20F4932}"/>
                  </a:ext>
                </a:extLst>
              </p:cNvPr>
              <p:cNvPicPr/>
              <p:nvPr/>
            </p:nvPicPr>
            <p:blipFill>
              <a:blip r:embed="rId7"/>
              <a:stretch>
                <a:fillRect/>
              </a:stretch>
            </p:blipFill>
            <p:spPr>
              <a:xfrm>
                <a:off x="5929684" y="488040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Tinta 19">
                <a:extLst>
                  <a:ext uri="{FF2B5EF4-FFF2-40B4-BE49-F238E27FC236}">
                    <a16:creationId xmlns:a16="http://schemas.microsoft.com/office/drawing/2014/main" id="{DB8C21E0-7258-142E-486E-DC9CFEC525E0}"/>
                  </a:ext>
                </a:extLst>
              </p14:cNvPr>
              <p14:cNvContentPartPr/>
              <p14:nvPr/>
            </p14:nvContentPartPr>
            <p14:xfrm>
              <a:off x="7869364" y="3387488"/>
              <a:ext cx="360" cy="360"/>
            </p14:xfrm>
          </p:contentPart>
        </mc:Choice>
        <mc:Fallback xmlns="">
          <p:pic>
            <p:nvPicPr>
              <p:cNvPr id="20" name="Tinta 19">
                <a:extLst>
                  <a:ext uri="{FF2B5EF4-FFF2-40B4-BE49-F238E27FC236}">
                    <a16:creationId xmlns:a16="http://schemas.microsoft.com/office/drawing/2014/main" id="{DB8C21E0-7258-142E-486E-DC9CFEC525E0}"/>
                  </a:ext>
                </a:extLst>
              </p:cNvPr>
              <p:cNvPicPr/>
              <p:nvPr/>
            </p:nvPicPr>
            <p:blipFill>
              <a:blip r:embed="rId7"/>
              <a:stretch>
                <a:fillRect/>
              </a:stretch>
            </p:blipFill>
            <p:spPr>
              <a:xfrm>
                <a:off x="7863244" y="338136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Tinta 20">
                <a:extLst>
                  <a:ext uri="{FF2B5EF4-FFF2-40B4-BE49-F238E27FC236}">
                    <a16:creationId xmlns:a16="http://schemas.microsoft.com/office/drawing/2014/main" id="{663D4BD6-0EAA-F494-7F18-81D8FE5F5776}"/>
                  </a:ext>
                </a:extLst>
              </p14:cNvPr>
              <p14:cNvContentPartPr/>
              <p14:nvPr/>
            </p14:nvContentPartPr>
            <p14:xfrm>
              <a:off x="8199124" y="2892848"/>
              <a:ext cx="360" cy="360"/>
            </p14:xfrm>
          </p:contentPart>
        </mc:Choice>
        <mc:Fallback xmlns="">
          <p:pic>
            <p:nvPicPr>
              <p:cNvPr id="21" name="Tinta 20">
                <a:extLst>
                  <a:ext uri="{FF2B5EF4-FFF2-40B4-BE49-F238E27FC236}">
                    <a16:creationId xmlns:a16="http://schemas.microsoft.com/office/drawing/2014/main" id="{663D4BD6-0EAA-F494-7F18-81D8FE5F5776}"/>
                  </a:ext>
                </a:extLst>
              </p:cNvPr>
              <p:cNvPicPr/>
              <p:nvPr/>
            </p:nvPicPr>
            <p:blipFill>
              <a:blip r:embed="rId7"/>
              <a:stretch>
                <a:fillRect/>
              </a:stretch>
            </p:blipFill>
            <p:spPr>
              <a:xfrm>
                <a:off x="8193004" y="288672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Tinta 21">
                <a:extLst>
                  <a:ext uri="{FF2B5EF4-FFF2-40B4-BE49-F238E27FC236}">
                    <a16:creationId xmlns:a16="http://schemas.microsoft.com/office/drawing/2014/main" id="{76B99253-8346-26EB-56E4-CF63E4E43EDC}"/>
                  </a:ext>
                </a:extLst>
              </p14:cNvPr>
              <p14:cNvContentPartPr/>
              <p14:nvPr/>
            </p14:nvContentPartPr>
            <p14:xfrm>
              <a:off x="404404" y="434768"/>
              <a:ext cx="360" cy="360"/>
            </p14:xfrm>
          </p:contentPart>
        </mc:Choice>
        <mc:Fallback xmlns="">
          <p:pic>
            <p:nvPicPr>
              <p:cNvPr id="22" name="Tinta 21">
                <a:extLst>
                  <a:ext uri="{FF2B5EF4-FFF2-40B4-BE49-F238E27FC236}">
                    <a16:creationId xmlns:a16="http://schemas.microsoft.com/office/drawing/2014/main" id="{76B99253-8346-26EB-56E4-CF63E4E43EDC}"/>
                  </a:ext>
                </a:extLst>
              </p:cNvPr>
              <p:cNvPicPr/>
              <p:nvPr/>
            </p:nvPicPr>
            <p:blipFill>
              <a:blip r:embed="rId7"/>
              <a:stretch>
                <a:fillRect/>
              </a:stretch>
            </p:blipFill>
            <p:spPr>
              <a:xfrm>
                <a:off x="398284" y="42864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Tinta 22">
                <a:extLst>
                  <a:ext uri="{FF2B5EF4-FFF2-40B4-BE49-F238E27FC236}">
                    <a16:creationId xmlns:a16="http://schemas.microsoft.com/office/drawing/2014/main" id="{C0541556-B724-B50B-22B9-78F483E6AA8E}"/>
                  </a:ext>
                </a:extLst>
              </p14:cNvPr>
              <p14:cNvContentPartPr/>
              <p14:nvPr/>
            </p14:nvContentPartPr>
            <p14:xfrm>
              <a:off x="-1679276" y="2083208"/>
              <a:ext cx="360" cy="360"/>
            </p14:xfrm>
          </p:contentPart>
        </mc:Choice>
        <mc:Fallback xmlns="">
          <p:pic>
            <p:nvPicPr>
              <p:cNvPr id="23" name="Tinta 22">
                <a:extLst>
                  <a:ext uri="{FF2B5EF4-FFF2-40B4-BE49-F238E27FC236}">
                    <a16:creationId xmlns:a16="http://schemas.microsoft.com/office/drawing/2014/main" id="{C0541556-B724-B50B-22B9-78F483E6AA8E}"/>
                  </a:ext>
                </a:extLst>
              </p:cNvPr>
              <p:cNvPicPr/>
              <p:nvPr/>
            </p:nvPicPr>
            <p:blipFill>
              <a:blip r:embed="rId7"/>
              <a:stretch>
                <a:fillRect/>
              </a:stretch>
            </p:blipFill>
            <p:spPr>
              <a:xfrm>
                <a:off x="-1685396" y="207708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Tinta 23">
                <a:extLst>
                  <a:ext uri="{FF2B5EF4-FFF2-40B4-BE49-F238E27FC236}">
                    <a16:creationId xmlns:a16="http://schemas.microsoft.com/office/drawing/2014/main" id="{EBE9D868-6E40-F070-5BC4-E44817BC9579}"/>
                  </a:ext>
                </a:extLst>
              </p14:cNvPr>
              <p14:cNvContentPartPr/>
              <p14:nvPr/>
            </p14:nvContentPartPr>
            <p14:xfrm>
              <a:off x="194884" y="449528"/>
              <a:ext cx="360" cy="360"/>
            </p14:xfrm>
          </p:contentPart>
        </mc:Choice>
        <mc:Fallback xmlns="">
          <p:pic>
            <p:nvPicPr>
              <p:cNvPr id="24" name="Tinta 23">
                <a:extLst>
                  <a:ext uri="{FF2B5EF4-FFF2-40B4-BE49-F238E27FC236}">
                    <a16:creationId xmlns:a16="http://schemas.microsoft.com/office/drawing/2014/main" id="{EBE9D868-6E40-F070-5BC4-E44817BC9579}"/>
                  </a:ext>
                </a:extLst>
              </p:cNvPr>
              <p:cNvPicPr/>
              <p:nvPr/>
            </p:nvPicPr>
            <p:blipFill>
              <a:blip r:embed="rId7"/>
              <a:stretch>
                <a:fillRect/>
              </a:stretch>
            </p:blipFill>
            <p:spPr>
              <a:xfrm>
                <a:off x="188764" y="44340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Tinta 24">
                <a:extLst>
                  <a:ext uri="{FF2B5EF4-FFF2-40B4-BE49-F238E27FC236}">
                    <a16:creationId xmlns:a16="http://schemas.microsoft.com/office/drawing/2014/main" id="{0A33AFF4-FF46-6C19-F453-8ABBE6F58D00}"/>
                  </a:ext>
                </a:extLst>
              </p14:cNvPr>
              <p14:cNvContentPartPr/>
              <p14:nvPr/>
            </p14:nvContentPartPr>
            <p14:xfrm>
              <a:off x="359764" y="704408"/>
              <a:ext cx="360" cy="360"/>
            </p14:xfrm>
          </p:contentPart>
        </mc:Choice>
        <mc:Fallback xmlns="">
          <p:pic>
            <p:nvPicPr>
              <p:cNvPr id="25" name="Tinta 24">
                <a:extLst>
                  <a:ext uri="{FF2B5EF4-FFF2-40B4-BE49-F238E27FC236}">
                    <a16:creationId xmlns:a16="http://schemas.microsoft.com/office/drawing/2014/main" id="{0A33AFF4-FF46-6C19-F453-8ABBE6F58D00}"/>
                  </a:ext>
                </a:extLst>
              </p:cNvPr>
              <p:cNvPicPr/>
              <p:nvPr/>
            </p:nvPicPr>
            <p:blipFill>
              <a:blip r:embed="rId7"/>
              <a:stretch>
                <a:fillRect/>
              </a:stretch>
            </p:blipFill>
            <p:spPr>
              <a:xfrm>
                <a:off x="353644" y="69828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Tinta 25">
                <a:extLst>
                  <a:ext uri="{FF2B5EF4-FFF2-40B4-BE49-F238E27FC236}">
                    <a16:creationId xmlns:a16="http://schemas.microsoft.com/office/drawing/2014/main" id="{C184069E-00F4-C269-A4CB-4A3101CFBED7}"/>
                  </a:ext>
                </a:extLst>
              </p14:cNvPr>
              <p14:cNvContentPartPr/>
              <p14:nvPr/>
            </p14:nvContentPartPr>
            <p14:xfrm>
              <a:off x="359764" y="434768"/>
              <a:ext cx="360" cy="360"/>
            </p14:xfrm>
          </p:contentPart>
        </mc:Choice>
        <mc:Fallback xmlns="">
          <p:pic>
            <p:nvPicPr>
              <p:cNvPr id="26" name="Tinta 25">
                <a:extLst>
                  <a:ext uri="{FF2B5EF4-FFF2-40B4-BE49-F238E27FC236}">
                    <a16:creationId xmlns:a16="http://schemas.microsoft.com/office/drawing/2014/main" id="{C184069E-00F4-C269-A4CB-4A3101CFBED7}"/>
                  </a:ext>
                </a:extLst>
              </p:cNvPr>
              <p:cNvPicPr/>
              <p:nvPr/>
            </p:nvPicPr>
            <p:blipFill>
              <a:blip r:embed="rId7"/>
              <a:stretch>
                <a:fillRect/>
              </a:stretch>
            </p:blipFill>
            <p:spPr>
              <a:xfrm>
                <a:off x="353644" y="42864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Tinta 26">
                <a:extLst>
                  <a:ext uri="{FF2B5EF4-FFF2-40B4-BE49-F238E27FC236}">
                    <a16:creationId xmlns:a16="http://schemas.microsoft.com/office/drawing/2014/main" id="{EC28E034-F8E7-2356-B661-829AB6CD919F}"/>
                  </a:ext>
                </a:extLst>
              </p14:cNvPr>
              <p14:cNvContentPartPr/>
              <p14:nvPr/>
            </p14:nvContentPartPr>
            <p14:xfrm>
              <a:off x="404404" y="389408"/>
              <a:ext cx="360" cy="360"/>
            </p14:xfrm>
          </p:contentPart>
        </mc:Choice>
        <mc:Fallback xmlns="">
          <p:pic>
            <p:nvPicPr>
              <p:cNvPr id="27" name="Tinta 26">
                <a:extLst>
                  <a:ext uri="{FF2B5EF4-FFF2-40B4-BE49-F238E27FC236}">
                    <a16:creationId xmlns:a16="http://schemas.microsoft.com/office/drawing/2014/main" id="{EC28E034-F8E7-2356-B661-829AB6CD919F}"/>
                  </a:ext>
                </a:extLst>
              </p:cNvPr>
              <p:cNvPicPr/>
              <p:nvPr/>
            </p:nvPicPr>
            <p:blipFill>
              <a:blip r:embed="rId7"/>
              <a:stretch>
                <a:fillRect/>
              </a:stretch>
            </p:blipFill>
            <p:spPr>
              <a:xfrm>
                <a:off x="398284" y="38328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Tinta 27">
                <a:extLst>
                  <a:ext uri="{FF2B5EF4-FFF2-40B4-BE49-F238E27FC236}">
                    <a16:creationId xmlns:a16="http://schemas.microsoft.com/office/drawing/2014/main" id="{D9404DB9-29BE-9321-B929-C524A1BDC5EC}"/>
                  </a:ext>
                </a:extLst>
              </p14:cNvPr>
              <p14:cNvContentPartPr/>
              <p14:nvPr/>
            </p14:nvContentPartPr>
            <p14:xfrm>
              <a:off x="374524" y="614408"/>
              <a:ext cx="360" cy="360"/>
            </p14:xfrm>
          </p:contentPart>
        </mc:Choice>
        <mc:Fallback xmlns="">
          <p:pic>
            <p:nvPicPr>
              <p:cNvPr id="28" name="Tinta 27">
                <a:extLst>
                  <a:ext uri="{FF2B5EF4-FFF2-40B4-BE49-F238E27FC236}">
                    <a16:creationId xmlns:a16="http://schemas.microsoft.com/office/drawing/2014/main" id="{D9404DB9-29BE-9321-B929-C524A1BDC5EC}"/>
                  </a:ext>
                </a:extLst>
              </p:cNvPr>
              <p:cNvPicPr/>
              <p:nvPr/>
            </p:nvPicPr>
            <p:blipFill>
              <a:blip r:embed="rId7"/>
              <a:stretch>
                <a:fillRect/>
              </a:stretch>
            </p:blipFill>
            <p:spPr>
              <a:xfrm>
                <a:off x="368404" y="608288"/>
                <a:ext cx="12600" cy="12600"/>
              </a:xfrm>
              <a:prstGeom prst="rect">
                <a:avLst/>
              </a:prstGeom>
            </p:spPr>
          </p:pic>
        </mc:Fallback>
      </mc:AlternateContent>
      <p:sp>
        <p:nvSpPr>
          <p:cNvPr id="5" name="AutoShape 2">
            <a:extLst>
              <a:ext uri="{FF2B5EF4-FFF2-40B4-BE49-F238E27FC236}">
                <a16:creationId xmlns:a16="http://schemas.microsoft.com/office/drawing/2014/main" id="{6674B3FF-819F-174D-B505-F837A1E5D601}"/>
              </a:ext>
            </a:extLst>
          </p:cNvPr>
          <p:cNvSpPr>
            <a:spLocks noChangeArrowheads="1"/>
          </p:cNvSpPr>
          <p:nvPr/>
        </p:nvSpPr>
        <p:spPr bwMode="auto">
          <a:xfrm>
            <a:off x="5311209" y="2708987"/>
            <a:ext cx="942903" cy="712706"/>
          </a:xfrm>
          <a:prstGeom prst="flowChartConnector">
            <a:avLst/>
          </a:prstGeom>
          <a:solidFill>
            <a:srgbClr val="FFFFFF">
              <a:alpha val="30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D"/>
          </a:p>
        </p:txBody>
      </p:sp>
      <p:sp>
        <p:nvSpPr>
          <p:cNvPr id="12" name="Kotak Teks 11">
            <a:extLst>
              <a:ext uri="{FF2B5EF4-FFF2-40B4-BE49-F238E27FC236}">
                <a16:creationId xmlns:a16="http://schemas.microsoft.com/office/drawing/2014/main" id="{B5AD14C5-7794-7F21-8B9C-F7942C1EEB65}"/>
              </a:ext>
            </a:extLst>
          </p:cNvPr>
          <p:cNvSpPr txBox="1"/>
          <p:nvPr/>
        </p:nvSpPr>
        <p:spPr>
          <a:xfrm>
            <a:off x="5182397" y="3767307"/>
            <a:ext cx="468398" cy="369332"/>
          </a:xfrm>
          <a:prstGeom prst="rect">
            <a:avLst/>
          </a:prstGeom>
          <a:noFill/>
        </p:spPr>
        <p:txBody>
          <a:bodyPr wrap="none" rtlCol="0">
            <a:spAutoFit/>
          </a:bodyPr>
          <a:lstStyle/>
          <a:p>
            <a:r>
              <a:rPr lang="id-ID" dirty="0"/>
              <a:t>AB</a:t>
            </a:r>
            <a:endParaRPr lang="en-ID" dirty="0"/>
          </a:p>
        </p:txBody>
      </p:sp>
      <p:sp>
        <p:nvSpPr>
          <p:cNvPr id="15" name="Kotak Teks 14">
            <a:extLst>
              <a:ext uri="{FF2B5EF4-FFF2-40B4-BE49-F238E27FC236}">
                <a16:creationId xmlns:a16="http://schemas.microsoft.com/office/drawing/2014/main" id="{6354B9F0-9A9E-18C8-32E0-C1C8F2B6674D}"/>
              </a:ext>
            </a:extLst>
          </p:cNvPr>
          <p:cNvSpPr txBox="1"/>
          <p:nvPr/>
        </p:nvSpPr>
        <p:spPr>
          <a:xfrm>
            <a:off x="3617503" y="2369628"/>
            <a:ext cx="349776" cy="523220"/>
          </a:xfrm>
          <a:prstGeom prst="rect">
            <a:avLst/>
          </a:prstGeom>
          <a:noFill/>
        </p:spPr>
        <p:txBody>
          <a:bodyPr wrap="none" rtlCol="0">
            <a:spAutoFit/>
          </a:bodyPr>
          <a:lstStyle/>
          <a:p>
            <a:r>
              <a:rPr lang="id-ID" sz="2800" dirty="0"/>
              <a:t>S</a:t>
            </a:r>
            <a:endParaRPr lang="en-ID" sz="2800" dirty="0"/>
          </a:p>
        </p:txBody>
      </p:sp>
    </p:spTree>
    <p:extLst>
      <p:ext uri="{BB962C8B-B14F-4D97-AF65-F5344CB8AC3E}">
        <p14:creationId xmlns:p14="http://schemas.microsoft.com/office/powerpoint/2010/main" val="639283015"/>
      </p:ext>
    </p:extLst>
  </p:cSld>
  <p:clrMapOvr>
    <a:masterClrMapping/>
  </p:clrMapOvr>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190</TotalTime>
  <Words>2798</Words>
  <Application>Microsoft Office PowerPoint</Application>
  <PresentationFormat>Layar Lebar</PresentationFormat>
  <Paragraphs>328</Paragraphs>
  <Slides>27</Slides>
  <Notes>25</Notes>
  <HiddenSlides>0</HiddenSlides>
  <MMClips>0</MMClips>
  <ScaleCrop>false</ScaleCrop>
  <HeadingPairs>
    <vt:vector size="6" baseType="variant">
      <vt:variant>
        <vt:lpstr>Font Dipakai</vt:lpstr>
      </vt:variant>
      <vt:variant>
        <vt:i4>8</vt:i4>
      </vt:variant>
      <vt:variant>
        <vt:lpstr>Tema</vt:lpstr>
      </vt:variant>
      <vt:variant>
        <vt:i4>1</vt:i4>
      </vt:variant>
      <vt:variant>
        <vt:lpstr>Judul Slide</vt:lpstr>
      </vt:variant>
      <vt:variant>
        <vt:i4>27</vt:i4>
      </vt:variant>
    </vt:vector>
  </HeadingPairs>
  <TitlesOfParts>
    <vt:vector size="36" baseType="lpstr">
      <vt:lpstr>Andalus</vt:lpstr>
      <vt:lpstr>Aptos</vt:lpstr>
      <vt:lpstr>Arial</vt:lpstr>
      <vt:lpstr>Calibri</vt:lpstr>
      <vt:lpstr>Constantia</vt:lpstr>
      <vt:lpstr>Gill Sans MT</vt:lpstr>
      <vt:lpstr>Symbol</vt:lpstr>
      <vt:lpstr>Times New Roman</vt:lpstr>
      <vt:lpstr>Galeri</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PROBABILISAS</dc:title>
  <dc:creator>sepri sakatsila</dc:creator>
  <cp:lastModifiedBy>sepri sakatsila</cp:lastModifiedBy>
  <cp:revision>18</cp:revision>
  <dcterms:created xsi:type="dcterms:W3CDTF">2024-02-16T04:31:58Z</dcterms:created>
  <dcterms:modified xsi:type="dcterms:W3CDTF">2025-02-15T01:58:59Z</dcterms:modified>
</cp:coreProperties>
</file>